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64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dR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709739"/>
            <a:ext cx="7893247" cy="303833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will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cutting 18 months off the life of its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Celebrex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patent impact Pfizer’s profits?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(May 20, 2014)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500745"/>
            <a:ext cx="7886700" cy="8323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Pfizer </a:t>
            </a:r>
            <a:r>
              <a:rPr lang="en-US" dirty="0" smtClean="0"/>
              <a:t>loses exclusive </a:t>
            </a:r>
            <a:r>
              <a:rPr lang="en-US" dirty="0" smtClean="0"/>
              <a:t>right to market </a:t>
            </a:r>
            <a:r>
              <a:rPr lang="en-US" dirty="0" err="1" smtClean="0"/>
              <a:t>Celebrex</a:t>
            </a:r>
            <a:r>
              <a:rPr lang="en-US" dirty="0" smtClean="0"/>
              <a:t> earlier </a:t>
            </a:r>
            <a:r>
              <a:rPr lang="en-US" dirty="0" smtClean="0"/>
              <a:t>than it had hoped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444" dirty="0" smtClean="0"/>
              <a:t>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401217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Patent </a:t>
            </a:r>
            <a:r>
              <a:rPr lang="en-US" dirty="0" smtClean="0"/>
              <a:t>that Pfizer holds on </a:t>
            </a:r>
            <a:r>
              <a:rPr lang="en-US" dirty="0" err="1" smtClean="0"/>
              <a:t>Celebrex</a:t>
            </a:r>
            <a:r>
              <a:rPr lang="en-US" dirty="0" smtClean="0"/>
              <a:t> may expire May 30, </a:t>
            </a:r>
            <a:r>
              <a:rPr lang="en-US" dirty="0" smtClean="0"/>
              <a:t>2014</a:t>
            </a:r>
          </a:p>
          <a:p>
            <a:r>
              <a:rPr lang="en-US" dirty="0" smtClean="0"/>
              <a:t>Pfizer amortizes identifiable intangible assets using the straight-line basis over their estimated useful lives 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977" y="200025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4000" dirty="0" smtClean="0"/>
              <a:t>	Assume </a:t>
            </a:r>
            <a:r>
              <a:rPr lang="en-US" sz="4000" dirty="0" smtClean="0"/>
              <a:t>that Pfizer has the </a:t>
            </a:r>
            <a:r>
              <a:rPr lang="en-US" sz="4000" dirty="0" err="1" smtClean="0"/>
              <a:t>Celebrex</a:t>
            </a:r>
            <a:r>
              <a:rPr lang="en-US" sz="4000" dirty="0" smtClean="0"/>
              <a:t> patent on its balance sheet.  In what specific section of the balance sheet will this patent be included?</a:t>
            </a:r>
            <a:endParaRPr lang="en-US" sz="40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4000" dirty="0" smtClean="0"/>
              <a:t>	If </a:t>
            </a:r>
            <a:r>
              <a:rPr lang="en-US" sz="4000" dirty="0" smtClean="0"/>
              <a:t>Pfizer’s </a:t>
            </a:r>
            <a:r>
              <a:rPr lang="en-US" sz="4000" dirty="0" err="1" smtClean="0"/>
              <a:t>Celebrex</a:t>
            </a:r>
            <a:r>
              <a:rPr lang="en-US" sz="4000" dirty="0" smtClean="0"/>
              <a:t> patent does expire on May 30, 2014, how will this impact Pfizer’s income for 2014?  How will it impact Pfizer’s income for 2015</a:t>
            </a:r>
            <a:r>
              <a:rPr lang="en-US" sz="4000" dirty="0" smtClean="0"/>
              <a:t>?</a:t>
            </a:r>
            <a:endParaRPr lang="en-US" sz="4000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4000" dirty="0" smtClean="0"/>
              <a:t>	</a:t>
            </a:r>
            <a:r>
              <a:rPr lang="en-US" sz="4000" dirty="0" smtClean="0"/>
              <a:t>If Pfizer’s </a:t>
            </a:r>
            <a:r>
              <a:rPr lang="en-US" sz="4000" dirty="0" err="1" smtClean="0"/>
              <a:t>Celebrex</a:t>
            </a:r>
            <a:r>
              <a:rPr lang="en-US" sz="4000" dirty="0" smtClean="0"/>
              <a:t> patent does expire on May 30, 2014, how will this impact Pfizer’s balance sheet (accounting equation) for 2014?  How will it impact Pfizer’s balance sheet for 2015?</a:t>
            </a:r>
          </a:p>
          <a:p>
            <a:pPr marL="514350" lvl="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Assume that Pfizer has the </a:t>
            </a:r>
            <a:r>
              <a:rPr lang="en-US" dirty="0" err="1" smtClean="0"/>
              <a:t>Celebrex</a:t>
            </a:r>
            <a:r>
              <a:rPr lang="en-US" dirty="0" smtClean="0"/>
              <a:t> patent on its balance sheet.  In what specific section of the balance sheet will this patent be included?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If Pfizer’s </a:t>
            </a:r>
            <a:r>
              <a:rPr lang="en-US" dirty="0" err="1" smtClean="0"/>
              <a:t>Celebrex</a:t>
            </a:r>
            <a:r>
              <a:rPr lang="en-US" dirty="0" smtClean="0"/>
              <a:t> patent does expire on May 30, 2014, how will this impact Pfizer’s income for 2014?  How will it impact Pfizer’s income for 2015?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If Pfizer’s </a:t>
            </a:r>
            <a:r>
              <a:rPr lang="en-US" dirty="0" err="1" smtClean="0"/>
              <a:t>Celebrex</a:t>
            </a:r>
            <a:r>
              <a:rPr lang="en-US" dirty="0" smtClean="0"/>
              <a:t> patent does expire on May 30, 2014, how will this impact Pfizer’s balance sheet (accounting equation) for 2014?  How will it impact Pfizer’s balance sheet for 2015?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</TotalTime>
  <Words>338</Words>
  <Application>Microsoft Office PowerPoint</Application>
  <PresentationFormat>On-screen Show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  How will cutting 18 months off the life of its Celebrex patent impact Pfizer’s profits?    </vt:lpstr>
      <vt:lpstr>Pfizer loses exclusive right to market Celebrex earlier than it had hoped   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32</cp:revision>
  <dcterms:created xsi:type="dcterms:W3CDTF">2014-03-26T16:56:49Z</dcterms:created>
  <dcterms:modified xsi:type="dcterms:W3CDTF">2014-03-26T17:22:50Z</dcterms:modified>
</cp:coreProperties>
</file>