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68" r:id="rId3"/>
    <p:sldId id="259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az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2178242"/>
            <a:ext cx="7893247" cy="3271172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will the 3.9% increase in FedEx Freight shipping rates impact the breakeven point for an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Etsy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jewelry artist?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hlinkClick r:id="rId2"/>
              </a:rPr>
              <a:t>(April 24, </a:t>
            </a:r>
            <a:r>
              <a:rPr lang="en-US" dirty="0" smtClean="0">
                <a:hlinkClick r:id="rId2"/>
              </a:rPr>
              <a:t>2014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3869" y="283568"/>
            <a:ext cx="8260886" cy="1208240"/>
          </a:xfrm>
        </p:spPr>
        <p:txBody>
          <a:bodyPr>
            <a:noAutofit/>
          </a:bodyPr>
          <a:lstStyle/>
          <a:p>
            <a:r>
              <a:rPr lang="en-US" sz="4000" dirty="0" smtClean="0"/>
              <a:t>FedEx Corp</a:t>
            </a:r>
            <a:r>
              <a:rPr lang="en-US" sz="4000" dirty="0" smtClean="0"/>
              <a:t> will raise </a:t>
            </a:r>
            <a:r>
              <a:rPr lang="en-US" sz="4000" dirty="0" smtClean="0"/>
              <a:t>shipping rates by</a:t>
            </a:r>
            <a:r>
              <a:rPr lang="en-US" sz="4000" dirty="0" smtClean="0"/>
              <a:t> an average 3.9%</a:t>
            </a:r>
            <a:endParaRPr lang="en-US" sz="43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0355" y="1672455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Rates will increase on </a:t>
            </a:r>
            <a:r>
              <a:rPr lang="en-US" dirty="0" smtClean="0"/>
              <a:t>March 31, 2014</a:t>
            </a:r>
            <a:r>
              <a:rPr lang="en-US" dirty="0" smtClean="0"/>
              <a:t> </a:t>
            </a:r>
          </a:p>
          <a:p>
            <a:r>
              <a:rPr lang="en-US" dirty="0" smtClean="0"/>
              <a:t>Change </a:t>
            </a:r>
            <a:r>
              <a:rPr lang="en-US" dirty="0" smtClean="0"/>
              <a:t>applies to FedEx Freight shipments within and between the United States, Canada, and </a:t>
            </a:r>
            <a:r>
              <a:rPr lang="en-US" smtClean="0"/>
              <a:t>Mexico</a:t>
            </a:r>
          </a:p>
          <a:p>
            <a:pPr>
              <a:buNone/>
            </a:pPr>
            <a:r>
              <a:rPr lang="en-US" smtClean="0"/>
              <a:t> 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214" y="1795238"/>
            <a:ext cx="2540000" cy="38100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340"/>
            <a:ext cx="7886700" cy="438264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en-US" sz="3600" dirty="0" smtClean="0"/>
              <a:t>	</a:t>
            </a:r>
            <a:r>
              <a:rPr lang="en-US" sz="3600" dirty="0" smtClean="0"/>
              <a:t>Assume that </a:t>
            </a:r>
            <a:r>
              <a:rPr lang="en-US" sz="3600" dirty="0" err="1" smtClean="0"/>
              <a:t>JoySparksDesigns</a:t>
            </a:r>
            <a:r>
              <a:rPr lang="en-US" sz="3600" dirty="0" smtClean="0"/>
              <a:t> uses FedEx Freight for its inbound shipments of the raw materials used in making its jewelry.  Will the rate increase cause </a:t>
            </a:r>
            <a:r>
              <a:rPr lang="en-US" sz="3600" dirty="0" err="1" smtClean="0"/>
              <a:t>JoySparksDesigns</a:t>
            </a:r>
            <a:r>
              <a:rPr lang="en-US" sz="3600" dirty="0" smtClean="0"/>
              <a:t>’ breakeven point to increase, decrease, or stay the same, assuming that </a:t>
            </a:r>
            <a:r>
              <a:rPr lang="en-US" sz="3600" dirty="0" err="1" smtClean="0"/>
              <a:t>JoySparksDesigns</a:t>
            </a:r>
            <a:r>
              <a:rPr lang="en-US" sz="3600" dirty="0" smtClean="0"/>
              <a:t> increases its selling price by 3.9%?  Support your answer with hypothetical calculations.</a:t>
            </a:r>
          </a:p>
          <a:p>
            <a:pPr marL="514350" lvl="0" indent="-514350">
              <a:buNone/>
            </a:pP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1109</TotalTime>
  <Words>214</Words>
  <Application>Microsoft Office PowerPoint</Application>
  <PresentationFormat>On-screen Show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           How will the 3.9% increase in FedEx Freight shipping rates impact the breakeven point for an Etsy jewelry artist?             </vt:lpstr>
      <vt:lpstr>FedEx Corp will raise shipping rates by an average 3.9%</vt:lpstr>
      <vt:lpstr>Question 1 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81</cp:revision>
  <dcterms:created xsi:type="dcterms:W3CDTF">2014-03-11T01:05:46Z</dcterms:created>
  <dcterms:modified xsi:type="dcterms:W3CDTF">2014-03-11T03:10:21Z</dcterms:modified>
</cp:coreProperties>
</file>