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s/slide9.xml" ContentType="application/vnd.openxmlformats-officedocument.presentationml.slide+xml"/>
  <Default Extension="xml" ContentType="application/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Default Extension="jpeg" ContentType="image/jpeg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68" r:id="rId3"/>
    <p:sldId id="259" r:id="rId4"/>
    <p:sldId id="269" r:id="rId5"/>
    <p:sldId id="270" r:id="rId6"/>
    <p:sldId id="271" r:id="rId7"/>
    <p:sldId id="273" r:id="rId8"/>
    <p:sldId id="27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at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2178242"/>
            <a:ext cx="7893247" cy="3271172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How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did State Street Corp.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achieve cost savings from its co-working building design in Boston?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hlinkClick r:id="rId2"/>
              </a:rPr>
              <a:t>(April 10, </a:t>
            </a:r>
            <a:r>
              <a:rPr lang="en-US" dirty="0" smtClean="0">
                <a:hlinkClick r:id="rId2"/>
              </a:rPr>
              <a:t>2014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04825" y="1841500"/>
            <a:ext cx="6762750" cy="936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Times New Roman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3869" y="283568"/>
            <a:ext cx="8260886" cy="1208240"/>
          </a:xfrm>
        </p:spPr>
        <p:txBody>
          <a:bodyPr>
            <a:noAutofit/>
          </a:bodyPr>
          <a:lstStyle/>
          <a:p>
            <a:r>
              <a:rPr lang="en-US" sz="4000" dirty="0" smtClean="0"/>
              <a:t>State Street Corp. designs new building with a </a:t>
            </a:r>
            <a:r>
              <a:rPr lang="en-US" sz="4000" dirty="0" smtClean="0"/>
              <a:t>co-working style layout </a:t>
            </a:r>
            <a:endParaRPr lang="en-US" sz="43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0355" y="1573823"/>
            <a:ext cx="3812721" cy="4304464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“Co</a:t>
            </a:r>
            <a:r>
              <a:rPr lang="en-US" dirty="0" smtClean="0"/>
              <a:t>-working” is a term to describe a work environment where coworkers share the same office but not necessarily the same boss</a:t>
            </a: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Cost per seat has decreased by 35% (from $8,500 to $5,500)</a:t>
            </a:r>
          </a:p>
          <a:p>
            <a:pPr lvl="0"/>
            <a:r>
              <a:rPr lang="en-US" dirty="0" smtClean="0"/>
              <a:t>Square footage per seat has decreased by 36% (from 170 to 108 square feet)</a:t>
            </a:r>
          </a:p>
          <a:p>
            <a:pPr lvl="0"/>
            <a:r>
              <a:rPr lang="en-US" dirty="0" smtClean="0"/>
              <a:t>Seat occupancy has increased to 90% (from 65%)</a:t>
            </a:r>
          </a:p>
          <a:p>
            <a:pPr lvl="0"/>
            <a:r>
              <a:rPr lang="en-US" dirty="0" smtClean="0"/>
              <a:t>Annual cost per employee has decreased by 53% (from $13,000 to $6,100)</a:t>
            </a: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6993" y="1652632"/>
            <a:ext cx="2951279" cy="3952606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3600" dirty="0" smtClean="0"/>
              <a:t>	List </a:t>
            </a:r>
            <a:r>
              <a:rPr lang="en-US" sz="3600" dirty="0" smtClean="0"/>
              <a:t>as many costs as you can think of associated with a traditional office building.</a:t>
            </a: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3600" dirty="0" smtClean="0"/>
              <a:t>	Now </a:t>
            </a:r>
            <a:r>
              <a:rPr lang="en-US" sz="3600" dirty="0" smtClean="0"/>
              <a:t>list as many costs as you can think of associated with a co-working style office building.</a:t>
            </a: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3600" dirty="0" smtClean="0"/>
              <a:t>	Which </a:t>
            </a:r>
            <a:r>
              <a:rPr lang="en-US" sz="3600" dirty="0" smtClean="0"/>
              <a:t>of these costs (both lists) are fixed costs with respect to the number of occupants?  Which are variable costs with respect to the number of occupants?</a:t>
            </a: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3600" dirty="0" smtClean="0"/>
              <a:t>	How </a:t>
            </a:r>
            <a:r>
              <a:rPr lang="en-US" sz="3600" dirty="0" smtClean="0"/>
              <a:t>do the costs associated with a traditional office building differ from the costs associated with a co-working style office building?  How are the costs of the two types of building work design similar?</a:t>
            </a: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3600" dirty="0" smtClean="0"/>
              <a:t>	How </a:t>
            </a:r>
            <a:r>
              <a:rPr lang="en-US" sz="3600" dirty="0" smtClean="0"/>
              <a:t>do you think that State Street Corp. achieved the cost savings from the co-working design layout?</a:t>
            </a:r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Recap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0024"/>
            <a:ext cx="7903490" cy="4582548"/>
          </a:xfrm>
        </p:spPr>
        <p:txBody>
          <a:bodyPr>
            <a:normAutofit fontScale="85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List as many costs as you can think of associated with a traditional office building.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Now list as many costs as you can think of associated with a co-working style office building.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Which of these costs (both lists) are fixed costs with respect to the number of occupants?  Which are variable costs with respect to the number of occupants?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How do the costs associated with a traditional office building differ from the costs associated with a co-working style office building?  How are the costs of the two types of building work design similar?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How do you think that State Street Corp. achieved the cost savings from the co-working design layout?</a:t>
            </a:r>
          </a:p>
          <a:p>
            <a:pPr marL="514350" indent="-514350">
              <a:buNone/>
            </a:pP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1085</TotalTime>
  <Words>484</Words>
  <Application>Microsoft Office PowerPoint</Application>
  <PresentationFormat>On-screen Show (4:3)</PresentationFormat>
  <Paragraphs>26</Paragraphs>
  <Slides>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         How did State Street Corp. achieve cost savings from its co-working building design in Boston?           </vt:lpstr>
      <vt:lpstr>State Street Corp. designs new building with a co-working style layout </vt:lpstr>
      <vt:lpstr>Question 1 </vt:lpstr>
      <vt:lpstr>Question 2 </vt:lpstr>
      <vt:lpstr>Question 3</vt:lpstr>
      <vt:lpstr>Question 4</vt:lpstr>
      <vt:lpstr>Question 5</vt:lpstr>
      <vt:lpstr>Question Recap 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d'agostino</cp:lastModifiedBy>
  <cp:revision>71</cp:revision>
  <dcterms:created xsi:type="dcterms:W3CDTF">2014-03-11T01:05:46Z</dcterms:created>
  <dcterms:modified xsi:type="dcterms:W3CDTF">2014-03-11T02:46:04Z</dcterms:modified>
</cp:coreProperties>
</file>