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68" r:id="rId3"/>
    <p:sldId id="259" r:id="rId4"/>
    <p:sldId id="269" r:id="rId5"/>
    <p:sldId id="270" r:id="rId6"/>
    <p:sldId id="27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aC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2178242"/>
            <a:ext cx="7893247" cy="3271172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 the balance sheet impact of the $400 million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Netflix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just borrowed?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hlinkClick r:id="rId2"/>
              </a:rPr>
              <a:t>(April 28, </a:t>
            </a:r>
            <a:r>
              <a:rPr lang="en-US" dirty="0" smtClean="0">
                <a:hlinkClick r:id="rId2"/>
              </a:rPr>
              <a:t>2014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3869" y="283568"/>
            <a:ext cx="8260886" cy="1208240"/>
          </a:xfrm>
        </p:spPr>
        <p:txBody>
          <a:bodyPr>
            <a:noAutofit/>
          </a:bodyPr>
          <a:lstStyle/>
          <a:p>
            <a:r>
              <a:rPr lang="en-US" sz="4300" dirty="0" err="1" smtClean="0"/>
              <a:t>Netflix</a:t>
            </a:r>
            <a:r>
              <a:rPr lang="en-US" sz="4300" dirty="0" smtClean="0"/>
              <a:t> takes out a $400 million loan</a:t>
            </a:r>
            <a:endParaRPr lang="en-US" sz="4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0355" y="1647797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Using </a:t>
            </a:r>
            <a:r>
              <a:rPr lang="en-US" dirty="0" smtClean="0"/>
              <a:t>these funds to help to create original </a:t>
            </a:r>
            <a:r>
              <a:rPr lang="en-US" dirty="0" smtClean="0"/>
              <a:t>programming</a:t>
            </a:r>
          </a:p>
          <a:p>
            <a:r>
              <a:rPr lang="en-US" dirty="0" smtClean="0"/>
              <a:t>On March 10, 2014, </a:t>
            </a:r>
            <a:r>
              <a:rPr lang="en-US" dirty="0" err="1" smtClean="0"/>
              <a:t>Netflix</a:t>
            </a:r>
            <a:r>
              <a:rPr lang="en-US" dirty="0" smtClean="0"/>
              <a:t> common stock was selling for about $438.38 per share</a:t>
            </a:r>
            <a:r>
              <a:rPr lang="en-US" dirty="0" smtClean="0"/>
              <a:t> with </a:t>
            </a:r>
            <a:r>
              <a:rPr lang="en-US" dirty="0" smtClean="0"/>
              <a:t>more than 55,587,000 shares</a:t>
            </a:r>
            <a:r>
              <a:rPr lang="en-US" dirty="0" smtClean="0"/>
              <a:t> outstanding 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956" y="2252978"/>
            <a:ext cx="4112013" cy="230272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340"/>
            <a:ext cx="7886700" cy="4382644"/>
          </a:xfrm>
        </p:spPr>
        <p:txBody>
          <a:bodyPr>
            <a:normAutofit/>
          </a:bodyPr>
          <a:lstStyle/>
          <a:p>
            <a:pPr marL="742950" lvl="0" indent="-742950">
              <a:buNone/>
            </a:pPr>
            <a:r>
              <a:rPr lang="en-US" sz="3600" dirty="0" smtClean="0"/>
              <a:t>	What </a:t>
            </a:r>
            <a:r>
              <a:rPr lang="en-US" sz="3600" dirty="0" smtClean="0"/>
              <a:t>is the impact on </a:t>
            </a:r>
            <a:r>
              <a:rPr lang="en-US" sz="3600" dirty="0" err="1" smtClean="0"/>
              <a:t>Netflix’s</a:t>
            </a:r>
            <a:r>
              <a:rPr lang="en-US" sz="3600" dirty="0" smtClean="0"/>
              <a:t> accounting equation from borrowing the $400 million?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340"/>
            <a:ext cx="7886700" cy="4382644"/>
          </a:xfrm>
        </p:spPr>
        <p:txBody>
          <a:bodyPr>
            <a:normAutofit lnSpcReduction="10000"/>
          </a:bodyPr>
          <a:lstStyle/>
          <a:p>
            <a:pPr marL="742950" lvl="0" indent="-742950">
              <a:buNone/>
            </a:pPr>
            <a:r>
              <a:rPr lang="en-US" sz="3600" dirty="0" smtClean="0"/>
              <a:t>	Rather </a:t>
            </a:r>
            <a:r>
              <a:rPr lang="en-US" sz="3600" dirty="0" smtClean="0"/>
              <a:t>than borrowing the $400 million, </a:t>
            </a:r>
            <a:r>
              <a:rPr lang="en-US" sz="3600" dirty="0" err="1" smtClean="0"/>
              <a:t>Netflix</a:t>
            </a:r>
            <a:r>
              <a:rPr lang="en-US" sz="3600" dirty="0" smtClean="0"/>
              <a:t> could have issued common stock. Using the market price given in the article, how many shares of common stock would </a:t>
            </a:r>
            <a:r>
              <a:rPr lang="en-US" sz="3600" dirty="0" err="1" smtClean="0"/>
              <a:t>Netflix</a:t>
            </a:r>
            <a:r>
              <a:rPr lang="en-US" sz="3600" dirty="0" smtClean="0"/>
              <a:t> had to have issued to realize $400 million (ignore underwriting and broker fees)?</a:t>
            </a: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r>
              <a:rPr lang="en-US" dirty="0" smtClean="0"/>
              <a:t> 3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340"/>
            <a:ext cx="7886700" cy="4382644"/>
          </a:xfrm>
        </p:spPr>
        <p:txBody>
          <a:bodyPr>
            <a:normAutofit/>
          </a:bodyPr>
          <a:lstStyle/>
          <a:p>
            <a:pPr marL="742950" lvl="0" indent="-742950">
              <a:buNone/>
            </a:pPr>
            <a:r>
              <a:rPr lang="en-US" sz="3600" dirty="0" smtClean="0"/>
              <a:t>	What </a:t>
            </a:r>
            <a:r>
              <a:rPr lang="en-US" sz="3600" dirty="0" smtClean="0"/>
              <a:t>are some possible reasons that </a:t>
            </a:r>
            <a:r>
              <a:rPr lang="en-US" sz="3600" dirty="0" err="1" smtClean="0"/>
              <a:t>Netflix</a:t>
            </a:r>
            <a:r>
              <a:rPr lang="en-US" sz="3600" dirty="0" smtClean="0"/>
              <a:t> chose to borrow the $400 million rather than issue stock?</a:t>
            </a:r>
          </a:p>
          <a:p>
            <a:pPr marL="514350" lvl="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9340"/>
            <a:ext cx="7886700" cy="4382644"/>
          </a:xfrm>
        </p:spPr>
        <p:txBody>
          <a:bodyPr>
            <a:normAutofit fontScale="77500" lnSpcReduction="2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What is the impact on </a:t>
            </a:r>
            <a:r>
              <a:rPr lang="en-US" sz="3600" dirty="0" err="1" smtClean="0"/>
              <a:t>Netflix’s</a:t>
            </a:r>
            <a:r>
              <a:rPr lang="en-US" sz="3600" dirty="0" smtClean="0"/>
              <a:t> accounting equation from borrowing the $400 million?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Rather than borrowing the $400 million, </a:t>
            </a:r>
            <a:r>
              <a:rPr lang="en-US" sz="3600" dirty="0" err="1" smtClean="0"/>
              <a:t>Netflix</a:t>
            </a:r>
            <a:r>
              <a:rPr lang="en-US" sz="3600" dirty="0" smtClean="0"/>
              <a:t> could have issued common stock. Using the market price given in the article, how many shares of common stock would </a:t>
            </a:r>
            <a:r>
              <a:rPr lang="en-US" sz="3600" dirty="0" err="1" smtClean="0"/>
              <a:t>Netflix</a:t>
            </a:r>
            <a:r>
              <a:rPr lang="en-US" sz="3600" dirty="0" smtClean="0"/>
              <a:t> had to have issued to realize $400 million (ignore underwriting and broker fees)?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smtClean="0"/>
              <a:t>What are some possible reasons that </a:t>
            </a:r>
            <a:r>
              <a:rPr lang="en-US" sz="3600" dirty="0" err="1" smtClean="0"/>
              <a:t>Netflix</a:t>
            </a:r>
            <a:r>
              <a:rPr lang="en-US" sz="3600" dirty="0" smtClean="0"/>
              <a:t> chose to borrow the $400 million rather than issue stock?</a:t>
            </a:r>
          </a:p>
          <a:p>
            <a:pPr marL="514350" lvl="0" indent="-514350">
              <a:buNone/>
            </a:pPr>
            <a:endParaRPr lang="en-US" sz="3600" dirty="0" smtClean="0"/>
          </a:p>
          <a:p>
            <a:pPr marL="514350" lvl="0" indent="-514350">
              <a:buNone/>
            </a:pPr>
            <a:endParaRPr lang="en-US" sz="36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1117</TotalTime>
  <Words>325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           What is the balance sheet impact of the $400 million Netflix just borrowed?              </vt:lpstr>
      <vt:lpstr>Netflix takes out a $400 million loan</vt:lpstr>
      <vt:lpstr>Question 1 </vt:lpstr>
      <vt:lpstr>Question 2 </vt:lpstr>
      <vt:lpstr>Question 3 </vt:lpstr>
      <vt:lpstr>Question Recap 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83</cp:revision>
  <dcterms:created xsi:type="dcterms:W3CDTF">2014-03-11T01:05:46Z</dcterms:created>
  <dcterms:modified xsi:type="dcterms:W3CDTF">2014-03-11T03:17:52Z</dcterms:modified>
</cp:coreProperties>
</file>