
<file path=[Content_Types].xml><?xml version="1.0" encoding="utf-8"?>
<Types xmlns="http://schemas.openxmlformats.org/package/2006/content-types"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s/slide6.xml" ContentType="application/vnd.openxmlformats-officedocument.presentationml.slide+xml"/>
  <Default Extension="jpeg" ContentType="image/jpeg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rels" ContentType="application/vnd.openxmlformats-package.relationships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sldIdLst>
    <p:sldId id="256" r:id="rId2"/>
    <p:sldId id="257" r:id="rId3"/>
    <p:sldId id="259" r:id="rId4"/>
    <p:sldId id="260" r:id="rId5"/>
    <p:sldId id="258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  <p:ext uri="{FD5EFAAD-0ECE-453E-9831-46B23BE46B34}">
      <p15:chartTrackingRefBased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 horzBarState="maximized">
    <p:restoredLeft sz="2002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296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5124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0167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2684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p.me/p3NlXE-dy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4" Type="http://schemas.openxmlformats.org/officeDocument/2006/relationships/hyperlink" Target="mailto:wtietz@kent.edu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accountingintheheadlin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4782" y="1709739"/>
            <a:ext cx="7893247" cy="3038335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What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is the impact of the Candy Crush Saga maker’s IPO on its balance sheet?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5911352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(April 2, 2014)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504825" y="1841500"/>
            <a:ext cx="6762750" cy="9366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Times New Roman" charset="0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381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636364"/>
            <a:ext cx="7886700" cy="83230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King Digital Entertainment</a:t>
            </a:r>
            <a:r>
              <a:rPr lang="en-US" dirty="0" smtClean="0"/>
              <a:t> had IPO </a:t>
            </a: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444" dirty="0" smtClean="0"/>
              <a:t> </a:t>
            </a:r>
            <a:endParaRPr lang="en-US" sz="4444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401217"/>
            <a:ext cx="3812721" cy="430446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Began the week of March 24, 2014 </a:t>
            </a:r>
          </a:p>
          <a:p>
            <a:r>
              <a:rPr lang="en-US" dirty="0" smtClean="0"/>
              <a:t>Priced </a:t>
            </a:r>
            <a:r>
              <a:rPr lang="en-US" dirty="0" smtClean="0"/>
              <a:t>at $22.50 per </a:t>
            </a:r>
            <a:r>
              <a:rPr lang="en-US" dirty="0" smtClean="0"/>
              <a:t>share</a:t>
            </a:r>
          </a:p>
          <a:p>
            <a:r>
              <a:rPr lang="en-US" dirty="0" smtClean="0"/>
              <a:t>P</a:t>
            </a:r>
            <a:r>
              <a:rPr lang="en-US" dirty="0" smtClean="0"/>
              <a:t>ar </a:t>
            </a:r>
            <a:r>
              <a:rPr lang="en-US" dirty="0" smtClean="0"/>
              <a:t>value is $0.000197 per </a:t>
            </a:r>
            <a:r>
              <a:rPr lang="en-US" dirty="0" smtClean="0"/>
              <a:t>share</a:t>
            </a:r>
          </a:p>
          <a:p>
            <a:r>
              <a:rPr lang="en-US" dirty="0" smtClean="0"/>
              <a:t>Raised </a:t>
            </a:r>
            <a:r>
              <a:rPr lang="en-US" dirty="0" smtClean="0"/>
              <a:t>about $500 </a:t>
            </a:r>
            <a:r>
              <a:rPr lang="en-US" dirty="0" smtClean="0"/>
              <a:t>million</a:t>
            </a:r>
          </a:p>
          <a:p>
            <a:r>
              <a:rPr lang="en-US" dirty="0" smtClean="0"/>
              <a:t>Approximately </a:t>
            </a:r>
            <a:r>
              <a:rPr lang="en-US" dirty="0" smtClean="0"/>
              <a:t>2,300,000 shares were issued </a:t>
            </a:r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3874" y="1522369"/>
            <a:ext cx="2262776" cy="4027203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535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514350" lvl="0" indent="-514350">
              <a:buNone/>
            </a:pPr>
            <a:r>
              <a:rPr lang="en-US" sz="4000" dirty="0" smtClean="0"/>
              <a:t>	Assume </a:t>
            </a:r>
            <a:r>
              <a:rPr lang="en-US" sz="4000" dirty="0" smtClean="0"/>
              <a:t>the IPO took place on March 26, 2014.  What journal entry would King make on this day to reflect the stock issuance?</a:t>
            </a:r>
            <a:endParaRPr lang="en-US" sz="40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514350" lvl="0" indent="-514350">
              <a:buNone/>
            </a:pPr>
            <a:r>
              <a:rPr lang="en-US" sz="4000" dirty="0" smtClean="0"/>
              <a:t>	What </a:t>
            </a:r>
            <a:r>
              <a:rPr lang="en-US" sz="4000" dirty="0" smtClean="0"/>
              <a:t>is the impact on assets of this IPO?  On liabilities?  On stockholders’ equity?</a:t>
            </a:r>
            <a:endParaRPr lang="en-US" sz="4000" dirty="0" smtClean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Assume </a:t>
            </a:r>
            <a:r>
              <a:rPr lang="en-US" dirty="0" smtClean="0"/>
              <a:t>the IPO took place on March 26, 2014.  What journal entry would King make on this day to reflect the stock issuance?</a:t>
            </a:r>
            <a:endParaRPr lang="en-US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What </a:t>
            </a:r>
            <a:r>
              <a:rPr lang="en-US" dirty="0" smtClean="0"/>
              <a:t>is the impact on assets of this IPO?  On liabilities?  On stockholders’ equity?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7225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018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a="http://schemas.openxmlformats.org/drawingml/2006/main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940</TotalTime>
  <Words>232</Words>
  <Application>Microsoft Office PowerPoint</Application>
  <PresentationFormat>On-screen Show (4:3)</PresentationFormat>
  <Paragraphs>16</Paragraphs>
  <Slides>6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 What is the impact of the Candy Crush Saga maker’s IPO on its balance sheet?  </vt:lpstr>
      <vt:lpstr>King Digital Entertainment had IPO   </vt:lpstr>
      <vt:lpstr>Question 1</vt:lpstr>
      <vt:lpstr>Question 2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hallie d'agostino</cp:lastModifiedBy>
  <cp:revision>26</cp:revision>
  <dcterms:created xsi:type="dcterms:W3CDTF">2014-03-26T16:56:49Z</dcterms:created>
  <dcterms:modified xsi:type="dcterms:W3CDTF">2014-03-26T17:06:34Z</dcterms:modified>
</cp:coreProperties>
</file>