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Default Extension="jpeg" ContentType="image/jpeg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68" r:id="rId3"/>
    <p:sldId id="259" r:id="rId4"/>
    <p:sldId id="269" r:id="rId5"/>
    <p:sldId id="270" r:id="rId6"/>
    <p:sldId id="271" r:id="rId7"/>
    <p:sldId id="27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aw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2178242"/>
            <a:ext cx="7893247" cy="3271172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How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does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Birchbox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report its issuance of $50 million in equity?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hlinkClick r:id="rId2"/>
              </a:rPr>
              <a:t>(April 21, </a:t>
            </a:r>
            <a:r>
              <a:rPr lang="en-US" dirty="0" smtClean="0">
                <a:hlinkClick r:id="rId2"/>
              </a:rPr>
              <a:t>2014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04825" y="1841500"/>
            <a:ext cx="6762750" cy="936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Times New Roman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3869" y="283568"/>
            <a:ext cx="8260886" cy="1208240"/>
          </a:xfrm>
        </p:spPr>
        <p:txBody>
          <a:bodyPr>
            <a:noAutofit/>
          </a:bodyPr>
          <a:lstStyle/>
          <a:p>
            <a:r>
              <a:rPr lang="en-US" sz="4000" dirty="0" err="1" smtClean="0"/>
              <a:t>Birchbox</a:t>
            </a:r>
            <a:r>
              <a:rPr lang="en-US" sz="4000" dirty="0" smtClean="0"/>
              <a:t> is going to issue $50 million in equity to private investors </a:t>
            </a:r>
            <a:endParaRPr lang="en-US" sz="43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0355" y="1672455"/>
            <a:ext cx="3812721" cy="4304464"/>
          </a:xfrm>
        </p:spPr>
        <p:txBody>
          <a:bodyPr>
            <a:normAutofit/>
          </a:bodyPr>
          <a:lstStyle/>
          <a:p>
            <a:r>
              <a:rPr lang="en-US" dirty="0" smtClean="0"/>
              <a:t>Privately</a:t>
            </a:r>
            <a:r>
              <a:rPr lang="en-US" dirty="0" smtClean="0"/>
              <a:t>-</a:t>
            </a:r>
            <a:r>
              <a:rPr lang="en-US" dirty="0" smtClean="0"/>
              <a:t>held and  </a:t>
            </a:r>
            <a:r>
              <a:rPr lang="en-US" dirty="0" smtClean="0"/>
              <a:t>founded in </a:t>
            </a:r>
            <a:r>
              <a:rPr lang="en-US" dirty="0" smtClean="0"/>
              <a:t>2010</a:t>
            </a:r>
          </a:p>
          <a:p>
            <a:r>
              <a:rPr lang="en-US" dirty="0" smtClean="0"/>
              <a:t>O</a:t>
            </a:r>
            <a:r>
              <a:rPr lang="en-US" dirty="0" smtClean="0"/>
              <a:t>ffers </a:t>
            </a:r>
            <a:r>
              <a:rPr lang="en-US" dirty="0" smtClean="0"/>
              <a:t>a subscription service that delivers samples of beauty products to its </a:t>
            </a:r>
            <a:r>
              <a:rPr lang="en-US" dirty="0" smtClean="0"/>
              <a:t>subscribers</a:t>
            </a:r>
          </a:p>
          <a:p>
            <a:pPr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463" y="2240836"/>
            <a:ext cx="4182143" cy="2425643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3600" dirty="0" smtClean="0"/>
              <a:t>	Assume </a:t>
            </a:r>
            <a:r>
              <a:rPr lang="en-US" sz="3600" dirty="0" smtClean="0"/>
              <a:t>that </a:t>
            </a:r>
            <a:r>
              <a:rPr lang="en-US" sz="3600" dirty="0" err="1" smtClean="0"/>
              <a:t>Birchbox</a:t>
            </a:r>
            <a:r>
              <a:rPr lang="en-US" sz="3600" dirty="0" smtClean="0"/>
              <a:t> issues $50 million of stock in exchange for $50 million of cash. Assume further that </a:t>
            </a:r>
            <a:r>
              <a:rPr lang="en-US" sz="3600" dirty="0" err="1" smtClean="0"/>
              <a:t>Birchbox</a:t>
            </a:r>
            <a:r>
              <a:rPr lang="en-US" sz="3600" dirty="0" smtClean="0"/>
              <a:t> stock has a $0.01 par value and that 500,000 shares are issued.  What will the journal entry be to record the stock issuance?</a:t>
            </a: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3600" dirty="0" smtClean="0"/>
              <a:t>	Will </a:t>
            </a:r>
            <a:r>
              <a:rPr lang="en-US" sz="3600" dirty="0" smtClean="0"/>
              <a:t>the $50 million of stock appear on the balance sheet or the income statement for </a:t>
            </a:r>
            <a:r>
              <a:rPr lang="en-US" sz="3600" dirty="0" err="1" smtClean="0"/>
              <a:t>Birchbox</a:t>
            </a:r>
            <a:r>
              <a:rPr lang="en-US" sz="3600" dirty="0" smtClean="0"/>
              <a:t>? In what section?</a:t>
            </a: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3600" dirty="0" smtClean="0"/>
              <a:t>	Will </a:t>
            </a:r>
            <a:r>
              <a:rPr lang="en-US" sz="3600" dirty="0" err="1" smtClean="0"/>
              <a:t>Birchbox</a:t>
            </a:r>
            <a:r>
              <a:rPr lang="en-US" sz="3600" dirty="0" smtClean="0"/>
              <a:t> pay interest on the stock? Why or why not?</a:t>
            </a: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3600" dirty="0" smtClean="0"/>
              <a:t>	Is </a:t>
            </a:r>
            <a:r>
              <a:rPr lang="en-US" sz="3600" dirty="0" err="1" smtClean="0"/>
              <a:t>Birchbox</a:t>
            </a:r>
            <a:r>
              <a:rPr lang="en-US" sz="3600" dirty="0" smtClean="0"/>
              <a:t> required to pay dividends on the stock?  Why or why not?</a:t>
            </a:r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Recap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0024"/>
            <a:ext cx="7903490" cy="4582548"/>
          </a:xfrm>
        </p:spPr>
        <p:txBody>
          <a:bodyPr>
            <a:normAutofit fontScale="9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Assume that </a:t>
            </a:r>
            <a:r>
              <a:rPr lang="en-US" dirty="0" err="1" smtClean="0"/>
              <a:t>Birchbox</a:t>
            </a:r>
            <a:r>
              <a:rPr lang="en-US" dirty="0" smtClean="0"/>
              <a:t> issues $50 million of stock in exchange for $50 million of cash. Assume further that </a:t>
            </a:r>
            <a:r>
              <a:rPr lang="en-US" dirty="0" err="1" smtClean="0"/>
              <a:t>Birchbox</a:t>
            </a:r>
            <a:r>
              <a:rPr lang="en-US" dirty="0" smtClean="0"/>
              <a:t> stock has a $0.01 par value and that 500,000 shares are issued.  What will the journal entry be to record the stock issuance?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Will the $50 million of stock appear on the balance sheet or the income statement for </a:t>
            </a:r>
            <a:r>
              <a:rPr lang="en-US" dirty="0" err="1" smtClean="0"/>
              <a:t>Birchbox</a:t>
            </a:r>
            <a:r>
              <a:rPr lang="en-US" dirty="0" smtClean="0"/>
              <a:t>? In what section?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Will </a:t>
            </a:r>
            <a:r>
              <a:rPr lang="en-US" dirty="0" err="1" smtClean="0"/>
              <a:t>Birchbox</a:t>
            </a:r>
            <a:r>
              <a:rPr lang="en-US" dirty="0" smtClean="0"/>
              <a:t> pay interest on the stock? Why or why not?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Is </a:t>
            </a:r>
            <a:r>
              <a:rPr lang="en-US" dirty="0" err="1" smtClean="0"/>
              <a:t>Birchbox</a:t>
            </a:r>
            <a:r>
              <a:rPr lang="en-US" dirty="0" smtClean="0"/>
              <a:t> required to pay dividends on the stock?  Why or why not?</a:t>
            </a:r>
          </a:p>
          <a:p>
            <a:pPr marL="514350" indent="-514350">
              <a:buNone/>
            </a:pP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1093</TotalTime>
  <Words>355</Words>
  <Application>Microsoft Office PowerPoint</Application>
  <PresentationFormat>On-screen Show (4:3)</PresentationFormat>
  <Paragraphs>21</Paragraphs>
  <Slides>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        How does Birchbox report its issuance of $50 million in equity?            </vt:lpstr>
      <vt:lpstr>Birchbox is going to issue $50 million in equity to private investors </vt:lpstr>
      <vt:lpstr>Question 1 </vt:lpstr>
      <vt:lpstr>Question 2 </vt:lpstr>
      <vt:lpstr>Question 3</vt:lpstr>
      <vt:lpstr>Question 4</vt:lpstr>
      <vt:lpstr>Question Recap 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d'agostino</cp:lastModifiedBy>
  <cp:revision>76</cp:revision>
  <dcterms:created xsi:type="dcterms:W3CDTF">2014-03-11T01:05:46Z</dcterms:created>
  <dcterms:modified xsi:type="dcterms:W3CDTF">2014-03-11T02:54:36Z</dcterms:modified>
</cp:coreProperties>
</file>