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68" r:id="rId3"/>
    <p:sldId id="259" r:id="rId4"/>
    <p:sldId id="269" r:id="rId5"/>
    <p:sldId id="270" r:id="rId6"/>
    <p:sldId id="271" r:id="rId7"/>
    <p:sldId id="27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ac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2178242"/>
            <a:ext cx="7893247" cy="3271172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type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of quality cost is involved with Toyota's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Prius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recall?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hlinkClick r:id="rId2"/>
              </a:rPr>
              <a:t>(March 31, </a:t>
            </a:r>
            <a:r>
              <a:rPr lang="en-US" dirty="0" smtClean="0">
                <a:hlinkClick r:id="rId2"/>
              </a:rPr>
              <a:t>2014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3869" y="283568"/>
            <a:ext cx="8260886" cy="1208240"/>
          </a:xfrm>
        </p:spPr>
        <p:txBody>
          <a:bodyPr>
            <a:noAutofit/>
          </a:bodyPr>
          <a:lstStyle/>
          <a:p>
            <a:r>
              <a:rPr lang="en-US" sz="4300" dirty="0" smtClean="0"/>
              <a:t>Toyota issued a recall in February 2014 for its hybrid </a:t>
            </a:r>
            <a:r>
              <a:rPr lang="en-US" sz="4300" dirty="0" err="1" smtClean="0"/>
              <a:t>Prius</a:t>
            </a:r>
            <a:r>
              <a:rPr lang="en-US" sz="4300" dirty="0" smtClean="0"/>
              <a:t> </a:t>
            </a:r>
            <a:endParaRPr lang="en-US" sz="43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0355" y="1931363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Cars</a:t>
            </a:r>
            <a:r>
              <a:rPr lang="en-US" dirty="0" smtClean="0"/>
              <a:t> </a:t>
            </a:r>
            <a:r>
              <a:rPr lang="en-US" dirty="0" smtClean="0"/>
              <a:t>built </a:t>
            </a:r>
            <a:r>
              <a:rPr lang="en-US" dirty="0" smtClean="0"/>
              <a:t>between 2010 and 2014 were recalled globally for a software glitch in the engine control unit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069" y="2029559"/>
            <a:ext cx="4198321" cy="279888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What </a:t>
            </a:r>
            <a:r>
              <a:rPr lang="en-US" sz="3600" dirty="0" smtClean="0"/>
              <a:t>type of quality costs is associated with this recall of the Toyota </a:t>
            </a:r>
            <a:r>
              <a:rPr lang="en-US" sz="3600" dirty="0" err="1" smtClean="0"/>
              <a:t>Prius</a:t>
            </a:r>
            <a:r>
              <a:rPr lang="en-US" sz="3600" dirty="0" smtClean="0"/>
              <a:t> (prevention, appraisal, internal failure, or external failure)?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List </a:t>
            </a:r>
            <a:r>
              <a:rPr lang="en-US" sz="3600" dirty="0" smtClean="0"/>
              <a:t>the costs associated with this recall what would be (relatively) easy for Toyota to quantify (assign a dollar value to).  Use your imagination.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List </a:t>
            </a:r>
            <a:r>
              <a:rPr lang="en-US" sz="3600" dirty="0" smtClean="0"/>
              <a:t>the types of costs associated with this recall that would be difficult to quantify. Again, use your imagination.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Of </a:t>
            </a:r>
            <a:r>
              <a:rPr lang="en-US" sz="3600" dirty="0" smtClean="0"/>
              <a:t>the costs you listed in your response to Question 2 and Question 3, which group of costs would be potentially the most devastating in terms of dollar impact?  Why?</a:t>
            </a:r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Recap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type of quality costs is associated with this recall of the Toyota </a:t>
            </a:r>
            <a:r>
              <a:rPr lang="en-US" dirty="0" err="1" smtClean="0"/>
              <a:t>Prius</a:t>
            </a:r>
            <a:r>
              <a:rPr lang="en-US" dirty="0" smtClean="0"/>
              <a:t> (prevention, appraisal, internal failure, or external failure)?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List the costs associated with this recall what would be (relatively) easy for Toyota to quantify (assign a dollar value to).  Use your imagination.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List the types of costs associated with this recall that would be difficult to quantify. Again, use your imagination.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Of the costs you listed in your response to Question 2 and Question 3, which group of costs would be potentially the most devastating in terms of dollar impact?  Why?</a:t>
            </a:r>
          </a:p>
          <a:p>
            <a:pPr marL="514350" indent="-514350">
              <a:buNone/>
            </a:pP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1024</TotalTime>
  <Words>365</Words>
  <Application>Microsoft Office PowerPoint</Application>
  <PresentationFormat>On-screen Show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     What type of quality cost is involved with Toyota's Prius recall?         </vt:lpstr>
      <vt:lpstr>Toyota issued a recall in February 2014 for its hybrid Prius </vt:lpstr>
      <vt:lpstr>Question 1 </vt:lpstr>
      <vt:lpstr>Question 2 </vt:lpstr>
      <vt:lpstr>Question 3</vt:lpstr>
      <vt:lpstr>Question 4</vt:lpstr>
      <vt:lpstr>Question Recap 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63</cp:revision>
  <dcterms:created xsi:type="dcterms:W3CDTF">2014-03-11T01:05:46Z</dcterms:created>
  <dcterms:modified xsi:type="dcterms:W3CDTF">2014-03-11T01:45:09Z</dcterms:modified>
</cp:coreProperties>
</file>