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0" r:id="rId5"/>
    <p:sldId id="262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26" y="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p.me/p3NlXE-6x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wtietz@ken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064" y="1916723"/>
            <a:ext cx="8785636" cy="3877408"/>
          </a:xfrm>
        </p:spPr>
        <p:txBody>
          <a:bodyPr>
            <a:noAutofit/>
          </a:bodyPr>
          <a:lstStyle/>
          <a:p>
            <a:pPr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kern="1400" dirty="0">
                <a:solidFill>
                  <a:srgbClr val="000000"/>
                </a:solidFill>
                <a:effectLst>
                  <a:outerShdw blurRad="38100" dist="19050" dir="2700000" algn="tl">
                    <a:srgbClr val="000000">
                      <a:alpha val="39000"/>
                    </a:srgbClr>
                  </a:outerShdw>
                </a:effectLst>
                <a:latin typeface="Courier New" panose="02070309020205020404" pitchFamily="49" charset="0"/>
              </a:rPr>
              <a:t>What is the balance sheet impact of Crocs’ repurchase of its own shares of stock?</a:t>
            </a:r>
            <a:endParaRPr lang="en-US" sz="1800" kern="1400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6034440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(February 3,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2014)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1692" y="365126"/>
            <a:ext cx="8163658" cy="83230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Crocs is buying back $200 million of its own common stock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573823"/>
            <a:ext cx="3812721" cy="4304464"/>
          </a:xfrm>
        </p:spPr>
        <p:txBody>
          <a:bodyPr>
            <a:normAutofit/>
          </a:bodyPr>
          <a:lstStyle/>
          <a:p>
            <a:r>
              <a:rPr lang="en-US" dirty="0" smtClean="0"/>
              <a:t>In Dec 2013, Crocs announced Blackstone Group was </a:t>
            </a:r>
            <a:r>
              <a:rPr lang="en-US" dirty="0" smtClean="0"/>
              <a:t>buying $200 million of its preferred stock</a:t>
            </a:r>
            <a:endParaRPr lang="en-US" dirty="0" smtClean="0"/>
          </a:p>
          <a:p>
            <a:r>
              <a:rPr lang="en-US" dirty="0" smtClean="0"/>
              <a:t>Crocs plans to use the funds to repurchase its own common shares</a:t>
            </a:r>
            <a:r>
              <a:rPr lang="en-US" dirty="0"/>
              <a:t> </a:t>
            </a:r>
            <a:r>
              <a:rPr lang="en-US" dirty="0" smtClean="0"/>
              <a:t>in 1</a:t>
            </a:r>
            <a:r>
              <a:rPr lang="en-US" baseline="30000" dirty="0" smtClean="0"/>
              <a:t>st</a:t>
            </a:r>
            <a:r>
              <a:rPr lang="en-US" dirty="0" smtClean="0"/>
              <a:t> quarter of 2014</a:t>
            </a:r>
            <a:endParaRPr lang="en-US" dirty="0" smtClean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0" r="86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364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How many common stock shares will Crocs be able to repurchase in the first quarter of 2014 with the $200 million invested by Blackstone Group?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0127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For the sake of this exercise, assume that all of the shares are repurchased on February 1, 2014.  Write the journal entry to recognize this repurchase.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/>
              <a:t>What is the impact of this common stock repurchase on Crocs’ assets, liabilities, and stockholders’ equity?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How many common stock shares will Crocs be able to repurchase in the first quarter of 2014 with the $200 million invested by Blackstone Group?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For the sake of this exercise, assume that all of the shares are repurchased on February 1, 2014.  Write the journal entry to recognize this repurchase.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is the impact of this common stock repurchase on Crocs’ assets, liabilities, and stockholders’ equity?</a:t>
            </a:r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993</TotalTime>
  <Words>259</Words>
  <Application>Microsoft Office PowerPoint</Application>
  <PresentationFormat>On-screen Show (4:3)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Avenir Next Condensed Regular</vt:lpstr>
      <vt:lpstr>Calibri</vt:lpstr>
      <vt:lpstr>Calibri Light</vt:lpstr>
      <vt:lpstr>Courier</vt:lpstr>
      <vt:lpstr>Courier New</vt:lpstr>
      <vt:lpstr>Office Theme</vt:lpstr>
      <vt:lpstr>What is the balance sheet impact of Crocs’ repurchase of its own shares of stock?</vt:lpstr>
      <vt:lpstr>Crocs is buying back $200 million of its own common stock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27</cp:revision>
  <dcterms:created xsi:type="dcterms:W3CDTF">2013-12-30T14:30:19Z</dcterms:created>
  <dcterms:modified xsi:type="dcterms:W3CDTF">2014-01-08T20:26:30Z</dcterms:modified>
</cp:coreProperties>
</file>