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2" r:id="rId6"/>
    <p:sldId id="261" r:id="rId7"/>
    <p:sldId id="264" r:id="rId8"/>
    <p:sldId id="258"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109" d="100"/>
          <a:sy n="109" d="100"/>
        </p:scale>
        <p:origin x="126" y="7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p.me/p3NlXE-4K"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 Id="rId4" Type="http://schemas.openxmlformats.org/officeDocument/2006/relationships/hyperlink" Target="mailto:wtietz@ken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4064" y="1916723"/>
            <a:ext cx="8785636" cy="3877408"/>
          </a:xfrm>
        </p:spPr>
        <p:txBody>
          <a:bodyPr>
            <a:noAutofit/>
          </a:bodyPr>
          <a:lstStyle/>
          <a:p>
            <a:pPr>
              <a:lnSpc>
                <a:spcPct val="119000"/>
              </a:lnSpc>
              <a:spcBef>
                <a:spcPts val="0"/>
              </a:spcBef>
              <a:spcAft>
                <a:spcPts val="600"/>
              </a:spcAft>
            </a:pPr>
            <a:r>
              <a:rPr lang="en-US" b="1" kern="1400" dirty="0">
                <a:solidFill>
                  <a:srgbClr val="000000"/>
                </a:solidFill>
                <a:effectLst>
                  <a:outerShdw blurRad="38100" dist="19050" dir="2700000" algn="tl">
                    <a:srgbClr val="000000">
                      <a:alpha val="39000"/>
                    </a:srgbClr>
                  </a:outerShdw>
                </a:effectLst>
                <a:latin typeface="Courier New" panose="02070309020205020404" pitchFamily="49" charset="0"/>
              </a:rPr>
              <a:t>Should the original cost of the leftover 10 million pounds of Mighty Wings matter to McDonald’s decision makers?</a:t>
            </a:r>
            <a:endParaRPr lang="en-US" sz="1800" kern="1400" dirty="0">
              <a:solidFill>
                <a:srgbClr val="000000"/>
              </a:solidFill>
            </a:endParaRPr>
          </a:p>
        </p:txBody>
      </p:sp>
      <p:sp>
        <p:nvSpPr>
          <p:cNvPr id="5" name="Text Placeholder 4"/>
          <p:cNvSpPr>
            <a:spLocks noGrp="1"/>
          </p:cNvSpPr>
          <p:nvPr>
            <p:ph type="body" idx="1"/>
          </p:nvPr>
        </p:nvSpPr>
        <p:spPr>
          <a:xfrm>
            <a:off x="244063" y="6034440"/>
            <a:ext cx="4729276" cy="700587"/>
          </a:xfrm>
        </p:spPr>
        <p:txBody>
          <a:bodyPr>
            <a:normAutofit/>
          </a:bodyPr>
          <a:lstStyle/>
          <a:p>
            <a:r>
              <a:rPr lang="en-US" dirty="0" smtClean="0">
                <a:solidFill>
                  <a:schemeClr val="tx1">
                    <a:lumMod val="50000"/>
                    <a:lumOff val="50000"/>
                  </a:schemeClr>
                </a:solidFill>
                <a:hlinkClick r:id="rId2"/>
              </a:rPr>
              <a:t>Original blog posting (January </a:t>
            </a:r>
            <a:r>
              <a:rPr lang="en-US" dirty="0" smtClean="0">
                <a:solidFill>
                  <a:schemeClr val="tx1">
                    <a:lumMod val="50000"/>
                    <a:lumOff val="50000"/>
                  </a:schemeClr>
                </a:solidFill>
                <a:hlinkClick r:id="rId2"/>
              </a:rPr>
              <a:t>20, </a:t>
            </a:r>
            <a:r>
              <a:rPr lang="en-US" dirty="0" smtClean="0">
                <a:solidFill>
                  <a:schemeClr val="tx1">
                    <a:lumMod val="50000"/>
                    <a:lumOff val="50000"/>
                  </a:schemeClr>
                </a:solidFill>
                <a:hlinkClick r:id="rId2"/>
              </a:rPr>
              <a:t>2014)</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1692" y="365126"/>
            <a:ext cx="8163658" cy="832303"/>
          </a:xfrm>
        </p:spPr>
        <p:txBody>
          <a:bodyPr>
            <a:normAutofit fontScale="90000"/>
          </a:bodyPr>
          <a:lstStyle/>
          <a:p>
            <a:r>
              <a:rPr lang="en-US" dirty="0" smtClean="0"/>
              <a:t>McDonald’s has a lot of leftover wings</a:t>
            </a:r>
            <a:endParaRPr lang="en-US" dirty="0"/>
          </a:p>
        </p:txBody>
      </p:sp>
      <p:sp>
        <p:nvSpPr>
          <p:cNvPr id="5" name="Content Placeholder 4"/>
          <p:cNvSpPr>
            <a:spLocks noGrp="1"/>
          </p:cNvSpPr>
          <p:nvPr>
            <p:ph idx="1"/>
          </p:nvPr>
        </p:nvSpPr>
        <p:spPr>
          <a:xfrm>
            <a:off x="628650" y="1573823"/>
            <a:ext cx="3812721" cy="4304464"/>
          </a:xfrm>
        </p:spPr>
        <p:txBody>
          <a:bodyPr>
            <a:normAutofit/>
          </a:bodyPr>
          <a:lstStyle/>
          <a:p>
            <a:r>
              <a:rPr lang="en-US" dirty="0" smtClean="0"/>
              <a:t>In 1</a:t>
            </a:r>
            <a:r>
              <a:rPr lang="en-US" baseline="30000" dirty="0" smtClean="0"/>
              <a:t>st</a:t>
            </a:r>
            <a:r>
              <a:rPr lang="en-US" dirty="0" smtClean="0"/>
              <a:t> half of 2013, </a:t>
            </a:r>
            <a:r>
              <a:rPr lang="en-US" dirty="0" err="1" smtClean="0"/>
              <a:t>McD’s</a:t>
            </a:r>
            <a:r>
              <a:rPr lang="en-US" dirty="0" smtClean="0"/>
              <a:t> stockpiled 50 million lbs of wings for its Mighty Wings menu item for fall 2013</a:t>
            </a:r>
          </a:p>
          <a:p>
            <a:r>
              <a:rPr lang="en-US" dirty="0" smtClean="0"/>
              <a:t>Did not sell well due to high price</a:t>
            </a:r>
          </a:p>
          <a:p>
            <a:r>
              <a:rPr lang="en-US" dirty="0" smtClean="0"/>
              <a:t>Now </a:t>
            </a:r>
            <a:r>
              <a:rPr lang="en-US" dirty="0" err="1" smtClean="0"/>
              <a:t>McD’s</a:t>
            </a:r>
            <a:r>
              <a:rPr lang="en-US" dirty="0" smtClean="0"/>
              <a:t> has 10 million lbs of wings in frozen storage</a:t>
            </a:r>
            <a:endParaRPr lang="en-US" dirty="0"/>
          </a:p>
        </p:txBody>
      </p:sp>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980" r="6980"/>
          <a:stretch>
            <a:fillRect/>
          </a:stretch>
        </p:blipFill>
        <p:spPr/>
      </p:pic>
    </p:spTree>
    <p:extLst>
      <p:ext uri="{BB962C8B-B14F-4D97-AF65-F5344CB8AC3E}">
        <p14:creationId xmlns:p14="http://schemas.microsoft.com/office/powerpoint/2010/main" val="553522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Assuming that McDonald’s paid $1.20 per pound for the frozen chicken wings, what is its cost of the 10 million pounds of frozen chicken wings in inventory?</a:t>
            </a:r>
            <a:endParaRPr lang="en-US" sz="40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The average chicken wing weighs 29 grams, which means that there are about 15 wings in a pound. What is the cost per wing in McDonald’s inventory?</a:t>
            </a:r>
            <a:endParaRPr lang="en-US" sz="4000" dirty="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3600" dirty="0"/>
              <a:t>Should McDonald’s cost of the leftover chicken wings heavily influence what course of action McDonald’s should take to get rid of the wings? Why or why not? What type of cost is the original cost of the chicken wings?</a:t>
            </a:r>
            <a:endParaRPr lang="en-US" sz="3600" dirty="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What other costs should McDonald’s consider when deciding what to do with its 10 million pounds of leftover chicken wings? Which of these other costs are fixed and which are variable?</a:t>
            </a:r>
          </a:p>
          <a:p>
            <a:pPr marL="0" indent="0">
              <a:buNone/>
            </a:pPr>
            <a:r>
              <a:rPr lang="en-US" sz="4000" dirty="0"/>
              <a:t>  </a:t>
            </a:r>
            <a:endParaRPr lang="en-US" sz="4000" dirty="0" smtClean="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5</a:t>
            </a:r>
            <a:endParaRPr lang="en-US" dirty="0"/>
          </a:p>
        </p:txBody>
      </p:sp>
      <p:sp>
        <p:nvSpPr>
          <p:cNvPr id="3" name="Content Placeholder 2"/>
          <p:cNvSpPr>
            <a:spLocks noGrp="1"/>
          </p:cNvSpPr>
          <p:nvPr>
            <p:ph idx="1"/>
          </p:nvPr>
        </p:nvSpPr>
        <p:spPr>
          <a:xfrm>
            <a:off x="628650" y="1495643"/>
            <a:ext cx="7886700" cy="4382644"/>
          </a:xfrm>
        </p:spPr>
        <p:txBody>
          <a:bodyPr>
            <a:normAutofit fontScale="92500" lnSpcReduction="20000"/>
          </a:bodyPr>
          <a:lstStyle/>
          <a:p>
            <a:pPr marL="0" indent="0">
              <a:buNone/>
            </a:pPr>
            <a:r>
              <a:rPr lang="en-US" sz="4000" dirty="0"/>
              <a:t>The Wall Street Journal reports that McDonald’s expects to reintroduce the Mighty Wings with new pricing of $2.99 for three wings. How much will McDonald’s make per three-wing order when comparing the sales price to its cost per chicken wing as calculated previously? Will it truly make this amount? Why or why not?</a:t>
            </a:r>
          </a:p>
          <a:p>
            <a:pPr marL="0" indent="0">
              <a:buNone/>
            </a:pPr>
            <a:r>
              <a:rPr lang="en-US" sz="4000" dirty="0"/>
              <a:t>  </a:t>
            </a:r>
            <a:endParaRPr lang="en-US" sz="4000" dirty="0" smtClean="0"/>
          </a:p>
        </p:txBody>
      </p:sp>
    </p:spTree>
    <p:extLst>
      <p:ext uri="{BB962C8B-B14F-4D97-AF65-F5344CB8AC3E}">
        <p14:creationId xmlns:p14="http://schemas.microsoft.com/office/powerpoint/2010/main" val="2646002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70000" lnSpcReduction="20000"/>
          </a:bodyPr>
          <a:lstStyle/>
          <a:p>
            <a:pPr marL="514350" indent="-514350">
              <a:buFont typeface="+mj-lt"/>
              <a:buAutoNum type="arabicPeriod"/>
            </a:pPr>
            <a:r>
              <a:rPr lang="en-US" dirty="0" smtClean="0"/>
              <a:t>Assuming </a:t>
            </a:r>
            <a:r>
              <a:rPr lang="en-US" dirty="0"/>
              <a:t>that McDonald’s paid $1.20 per pound for the frozen chicken wings, what is its cost of the 10 million pounds of frozen chicken wings in inventory?</a:t>
            </a:r>
          </a:p>
          <a:p>
            <a:pPr marL="514350" indent="-514350">
              <a:buFont typeface="+mj-lt"/>
              <a:buAutoNum type="arabicPeriod"/>
            </a:pPr>
            <a:r>
              <a:rPr lang="en-US" dirty="0" smtClean="0"/>
              <a:t>The </a:t>
            </a:r>
            <a:r>
              <a:rPr lang="en-US" dirty="0"/>
              <a:t>average chicken wing weighs 29 grams, which means that there are about 15 wings in a pound. What is the cost per wing in McDonald’s inventory?</a:t>
            </a:r>
          </a:p>
          <a:p>
            <a:pPr marL="514350" indent="-514350">
              <a:buFont typeface="+mj-lt"/>
              <a:buAutoNum type="arabicPeriod"/>
            </a:pPr>
            <a:r>
              <a:rPr lang="en-US" dirty="0" smtClean="0"/>
              <a:t>Should </a:t>
            </a:r>
            <a:r>
              <a:rPr lang="en-US" dirty="0"/>
              <a:t>McDonald’s cost of the leftover chicken wings heavily influence what course of action McDonald’s should take to get rid of the wings? Why or why not? What type of cost is the original cost of the chicken wings?</a:t>
            </a:r>
          </a:p>
          <a:p>
            <a:pPr marL="514350" indent="-514350">
              <a:buFont typeface="+mj-lt"/>
              <a:buAutoNum type="arabicPeriod"/>
            </a:pPr>
            <a:r>
              <a:rPr lang="en-US" dirty="0" smtClean="0"/>
              <a:t>What </a:t>
            </a:r>
            <a:r>
              <a:rPr lang="en-US" dirty="0"/>
              <a:t>other costs should McDonald’s consider when deciding what to do with its 10 million pounds of leftover chicken wings? Which of these other costs are fixed and which are variable?</a:t>
            </a:r>
          </a:p>
          <a:p>
            <a:pPr marL="514350" indent="-514350">
              <a:buFont typeface="+mj-lt"/>
              <a:buAutoNum type="arabicPeriod"/>
            </a:pPr>
            <a:r>
              <a:rPr lang="en-US" dirty="0" smtClean="0"/>
              <a:t>The </a:t>
            </a:r>
            <a:r>
              <a:rPr lang="en-US" dirty="0"/>
              <a:t>Wall Street Journal reports that McDonald’s expects to reintroduce the Mighty Wings with new pricing of $2.99 for three wings. How much will McDonald’s make per three-wing order when comparing the sales price to its cost per chicken wing as calculated previously? Will it truly make this amount? Why or why not?</a:t>
            </a:r>
          </a:p>
        </p:txBody>
      </p:sp>
    </p:spTree>
    <p:extLst>
      <p:ext uri="{BB962C8B-B14F-4D97-AF65-F5344CB8AC3E}">
        <p14:creationId xmlns:p14="http://schemas.microsoft.com/office/powerpoint/2010/main" val="3272257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974</TotalTime>
  <Words>497</Words>
  <Application>Microsoft Office PowerPoint</Application>
  <PresentationFormat>On-screen Show (4:3)</PresentationFormat>
  <Paragraphs>25</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Avenir Next Condensed Regular</vt:lpstr>
      <vt:lpstr>Calibri</vt:lpstr>
      <vt:lpstr>Calibri Light</vt:lpstr>
      <vt:lpstr>Courier</vt:lpstr>
      <vt:lpstr>Courier New</vt:lpstr>
      <vt:lpstr>Office Theme</vt:lpstr>
      <vt:lpstr>Should the original cost of the leftover 10 million pounds of Mighty Wings matter to McDonald’s decision makers?</vt:lpstr>
      <vt:lpstr>McDonald’s has a lot of leftover wings</vt:lpstr>
      <vt:lpstr>Question 1</vt:lpstr>
      <vt:lpstr>Question 2</vt:lpstr>
      <vt:lpstr>Question 3</vt:lpstr>
      <vt:lpstr>Question 4</vt:lpstr>
      <vt:lpstr>Question 5</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24</cp:revision>
  <dcterms:created xsi:type="dcterms:W3CDTF">2013-12-30T14:30:19Z</dcterms:created>
  <dcterms:modified xsi:type="dcterms:W3CDTF">2014-01-08T19:49:52Z</dcterms:modified>
</cp:coreProperties>
</file>