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6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4s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899753"/>
          </a:xfrm>
        </p:spPr>
        <p:txBody>
          <a:bodyPr>
            <a:noAutofit/>
          </a:bodyPr>
          <a:lstStyle/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kern="14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39000"/>
                    </a:srgbClr>
                  </a:outerShdw>
                </a:effectLst>
                <a:latin typeface="Courier New" panose="02070309020205020404" pitchFamily="49" charset="0"/>
              </a:rPr>
              <a:t>How does Starbucks account for gift card sales?</a:t>
            </a:r>
            <a:r>
              <a:rPr lang="en-US" sz="1800" kern="1400" dirty="0">
                <a:solidFill>
                  <a:srgbClr val="000000"/>
                </a:solidFill>
              </a:rPr>
              <a:t/>
            </a:r>
            <a:br>
              <a:rPr lang="en-US" sz="1800" kern="1400" dirty="0">
                <a:solidFill>
                  <a:srgbClr val="000000"/>
                </a:solidFill>
              </a:rPr>
            </a:br>
            <a:r>
              <a:rPr lang="en-US" sz="1800" kern="1400" dirty="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(December 23, 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328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Starbucks expects to sell a record amount of gift cards in 2013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73823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smtClean="0"/>
              <a:t>December 2013</a:t>
            </a:r>
            <a:r>
              <a:rPr lang="en-US" dirty="0" smtClean="0"/>
              <a:t>, </a:t>
            </a:r>
            <a:r>
              <a:rPr lang="en-US" dirty="0" smtClean="0"/>
              <a:t>Starbucks was predicting record gift card sales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Gift cards have no service charge, nor do they expire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105" y="1610744"/>
            <a:ext cx="3836787" cy="243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Assume that Starbucks sells a total of $40,000,000 worth of gift cards on the Thursday before Christmas; half are paid for with cash and the other portion are paid for with a credit card such as VISA or MasterCard. What would the journal entry be for this transaction summary?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If Starbucks sells the gift cards as described in Question 1, what is the impact on the date of sale on:</a:t>
            </a:r>
            <a:br>
              <a:rPr lang="en-US" sz="4000" dirty="0"/>
            </a:br>
            <a:r>
              <a:rPr lang="en-US" sz="4000" dirty="0"/>
              <a:t>        a. Assets</a:t>
            </a:r>
            <a:br>
              <a:rPr lang="en-US" sz="4000" dirty="0"/>
            </a:br>
            <a:r>
              <a:rPr lang="en-US" sz="4000" dirty="0"/>
              <a:t>        b. Liabilities</a:t>
            </a:r>
            <a:br>
              <a:rPr lang="en-US" sz="4000" dirty="0"/>
            </a:br>
            <a:r>
              <a:rPr lang="en-US" sz="4000" dirty="0"/>
              <a:t>        c. Equity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When does Starbucks recognize revenue from the sale of the gift cards?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dirty="0"/>
              <a:t>Assume that VISA and MasterCard charge Starbucks a credit card fee of 1.75% plus $0.10 per transaction. How much will Starbucks incur in credit card fees on the Thursday before Christmas if its customers purchase $20,000,000 of gift cards using VISA and MasterCard? Why would Starbucks sell a gift card for just $25 when it costs Starbucks the $25 plus the credit card fees? Does the credit card fees mean that Starbucks loses money every time a customer purchases a gift card? Explain. </a:t>
            </a:r>
          </a:p>
          <a:p>
            <a:pPr marL="0" indent="0">
              <a:buNone/>
            </a:pPr>
            <a:r>
              <a:rPr lang="en-US" sz="4000" dirty="0"/>
              <a:t>  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1295400"/>
            <a:ext cx="8093319" cy="4582887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that Starbucks sells a total of $40,000,000 worth of gift cards on the Thursday before Christmas; half are paid for with cash and the other portion are paid for with a credit card such as VISA or MasterCard. What would the journal entry be for this transaction summary?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Starbucks sells the gift cards as described in Question 1, what is the impact on the date of sale on:</a:t>
            </a:r>
            <a:br>
              <a:rPr lang="en-US" dirty="0"/>
            </a:br>
            <a:r>
              <a:rPr lang="en-US" dirty="0"/>
              <a:t>        a. Assets</a:t>
            </a:r>
            <a:br>
              <a:rPr lang="en-US" dirty="0"/>
            </a:br>
            <a:r>
              <a:rPr lang="en-US" dirty="0"/>
              <a:t>        b. Liabilities</a:t>
            </a:r>
            <a:br>
              <a:rPr lang="en-US" dirty="0"/>
            </a:br>
            <a:r>
              <a:rPr lang="en-US" dirty="0"/>
              <a:t>        c. Equity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</a:t>
            </a:r>
            <a:r>
              <a:rPr lang="en-US" dirty="0"/>
              <a:t>does Starbucks recognize revenue from the sale of the gift cards?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that VISA and MasterCard charge Starbucks a credit card fee of 1.75% plus $0.10 per transaction. How much will Starbucks incur in credit card fees on the Thursday before Christmas if its customers purchase $20,000,000 of gift cards using VISA and MasterCard? Why would Starbucks sell a gift card for just $25 when it costs Starbucks the $25 plus the credit card fees? Does the credit card fees mean that Starbucks loses money every time a customer purchases a gift card? Explain. 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938</TotalTime>
  <Words>343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Next Condensed Regular</vt:lpstr>
      <vt:lpstr>Calibri</vt:lpstr>
      <vt:lpstr>Calibri Light</vt:lpstr>
      <vt:lpstr>Courier</vt:lpstr>
      <vt:lpstr>Courier New</vt:lpstr>
      <vt:lpstr>Office Theme</vt:lpstr>
      <vt:lpstr>How does Starbucks account for gift card sales?  </vt:lpstr>
      <vt:lpstr>Starbucks expects to sell a record amount of gift cards in 2013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24</cp:revision>
  <dcterms:created xsi:type="dcterms:W3CDTF">2013-12-30T14:30:19Z</dcterms:created>
  <dcterms:modified xsi:type="dcterms:W3CDTF">2014-01-03T15:01:04Z</dcterms:modified>
</cp:coreProperties>
</file>