
<file path=[Content_Types].xml><?xml version="1.0" encoding="utf-8"?>
<Types xmlns="http://schemas.openxmlformats.org/package/2006/content-types"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rels" ContentType="application/vnd.openxmlformats-package.relationshi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57" r:id="rId3"/>
    <p:sldId id="259" r:id="rId4"/>
    <p:sldId id="260" r:id="rId5"/>
    <p:sldId id="258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3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4782" y="1857687"/>
            <a:ext cx="7893247" cy="3038335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How is the redemption of preferred stock reported on the statement of cash flows for Seacoast Banking Corporation of Florida?</a:t>
            </a:r>
            <a:r>
              <a:rPr lang="en-US" b="1" dirty="0" smtClean="0">
                <a:latin typeface="Courier New" charset="0"/>
                <a:ea typeface="ＭＳ Ｐゴシック" charset="-128"/>
              </a:rPr>
              <a:t/>
            </a:r>
            <a:br>
              <a:rPr lang="en-US" b="1" dirty="0" smtClean="0">
                <a:latin typeface="Courier New" charset="0"/>
                <a:ea typeface="ＭＳ Ｐゴシック" charset="-128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(December 6, 2013)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696075" cy="10160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ＭＳ Ｐゴシック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ＭＳ Ｐゴシック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463758"/>
            <a:ext cx="7886700" cy="1028050"/>
          </a:xfrm>
        </p:spPr>
        <p:txBody>
          <a:bodyPr>
            <a:noAutofit/>
          </a:bodyPr>
          <a:lstStyle/>
          <a:p>
            <a:r>
              <a:rPr lang="en-US" sz="4000" dirty="0" smtClean="0"/>
              <a:t>Seacoast National Bank issues notice to redeem Preferred Stock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7843" y="1738387"/>
            <a:ext cx="3809872" cy="4080895"/>
          </a:xfrm>
        </p:spPr>
        <p:txBody>
          <a:bodyPr>
            <a:normAutofit fontScale="92500"/>
          </a:bodyPr>
          <a:lstStyle/>
          <a:p>
            <a:r>
              <a:rPr lang="en-US" i="1" dirty="0" smtClean="0"/>
              <a:t>2,000 shares of Fixed Rate Cumulative Perpetual Preferred Stock, Series A</a:t>
            </a:r>
            <a:r>
              <a:rPr lang="en-US" dirty="0" smtClean="0"/>
              <a:t> for </a:t>
            </a:r>
            <a:r>
              <a:rPr lang="en-US" i="1" dirty="0" smtClean="0"/>
              <a:t>an aggregate price of $50,000,000, the face liquidation amount of the shares, plus approximately $386,000 of accrued but unpaid dividends</a:t>
            </a:r>
            <a:r>
              <a:rPr lang="en-US" dirty="0" smtClean="0"/>
              <a:t>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7304" y="1874006"/>
            <a:ext cx="4697092" cy="266413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lvl="0" fontAlgn="base">
              <a:buNone/>
            </a:pPr>
            <a:r>
              <a:rPr lang="en-US" sz="4000" dirty="0" smtClean="0"/>
              <a:t>	How will the redemption of the preferred stock be classified on Seacoast’s statement of cash flows (operating, investing, or financing activity)?</a:t>
            </a:r>
          </a:p>
          <a:p>
            <a:pPr lvl="0" fontAlgn="base">
              <a:buNone/>
            </a:pPr>
            <a:endParaRPr lang="en-US" sz="40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en-US" sz="4000" dirty="0" smtClean="0"/>
              <a:t>	Will the redemption be a “cash provided by” activity or a “cash used by” activity for Seacoast?</a:t>
            </a:r>
          </a:p>
          <a:p>
            <a:pPr lvl="0"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How will the redemption of the preferred stock be classified on Seacoast’s statement of cash flows (operating, investing, or financing activity)?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Will the redemption be a “cash provided by” activity or a “cash used by” activity for Seacoast?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968</TotalTime>
  <Words>240</Words>
  <Application>Microsoft Office PowerPoint</Application>
  <PresentationFormat>On-screen Show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How is the redemption of preferred stock reported on the statement of cash flows for Seacoast Banking Corporation of Florida? </vt:lpstr>
      <vt:lpstr>Seacoast National Bank issues notice to redeem Preferred Stock</vt:lpstr>
      <vt:lpstr>Question 1</vt:lpstr>
      <vt:lpstr>Question 2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31</cp:revision>
  <dcterms:created xsi:type="dcterms:W3CDTF">2014-01-15T20:53:34Z</dcterms:created>
  <dcterms:modified xsi:type="dcterms:W3CDTF">2014-01-15T20:53:43Z</dcterms:modified>
</cp:coreProperties>
</file>