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s/slide9.xml" ContentType="application/vnd.openxmlformats-officedocument.presentationml.slide+xml"/>
  <Default Extension="xml" ContentType="application/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57" r:id="rId3"/>
    <p:sldId id="259" r:id="rId4"/>
    <p:sldId id="260" r:id="rId5"/>
    <p:sldId id="262" r:id="rId6"/>
    <p:sldId id="261" r:id="rId7"/>
    <p:sldId id="264" r:id="rId8"/>
    <p:sldId id="258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3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4782" y="1709739"/>
            <a:ext cx="7893247" cy="3038335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How should Amazon Web Services price its services to 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Zappos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?</a:t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(December </a:t>
            </a:r>
            <a:r>
              <a:rPr lang="en-US" dirty="0" smtClean="0">
                <a:hlinkClick r:id="rId2"/>
              </a:rPr>
              <a:t>19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, 2013)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762750" cy="936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636364"/>
            <a:ext cx="7886700" cy="832303"/>
          </a:xfrm>
        </p:spPr>
        <p:txBody>
          <a:bodyPr>
            <a:normAutofit fontScale="90000"/>
          </a:bodyPr>
          <a:lstStyle/>
          <a:p>
            <a:r>
              <a:rPr lang="en-US" sz="4444" dirty="0" smtClean="0"/>
              <a:t>Amazon Web Services, Inc. offers </a:t>
            </a:r>
            <a:r>
              <a:rPr lang="en-US" sz="4800" dirty="0" smtClean="0"/>
              <a:t>Cloud-based hosting service </a:t>
            </a:r>
            <a:br>
              <a:rPr lang="en-US" sz="4800" dirty="0" smtClean="0"/>
            </a:br>
            <a:r>
              <a:rPr lang="en-US" sz="4444" dirty="0" smtClean="0"/>
              <a:t> </a:t>
            </a:r>
            <a:endParaRPr lang="en-US" sz="4444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746429"/>
            <a:ext cx="3812721" cy="4304464"/>
          </a:xfrm>
        </p:spPr>
        <p:txBody>
          <a:bodyPr>
            <a:normAutofit/>
          </a:bodyPr>
          <a:lstStyle/>
          <a:p>
            <a:r>
              <a:rPr lang="en-US" dirty="0" smtClean="0"/>
              <a:t>Provides compute, storage, and database services</a:t>
            </a:r>
          </a:p>
          <a:p>
            <a:r>
              <a:rPr lang="en-US" dirty="0" smtClean="0"/>
              <a:t>Used by Amazon’s various divisions including </a:t>
            </a:r>
            <a:r>
              <a:rPr lang="en-US" dirty="0" err="1" smtClean="0"/>
              <a:t>Zappos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947" y="2235200"/>
            <a:ext cx="4580453" cy="1670049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en-US" sz="4000" dirty="0" smtClean="0"/>
              <a:t>What possible pricing methods could Amazon use to set the transfer price for </a:t>
            </a:r>
            <a:r>
              <a:rPr lang="en-US" sz="4000" dirty="0" err="1" smtClean="0"/>
              <a:t>AWS’s</a:t>
            </a:r>
            <a:r>
              <a:rPr lang="en-US" sz="4000" dirty="0" smtClean="0"/>
              <a:t> cloud-based hosting service to </a:t>
            </a:r>
            <a:r>
              <a:rPr lang="en-US" sz="4000" dirty="0" err="1" smtClean="0"/>
              <a:t>Zappos</a:t>
            </a:r>
            <a:r>
              <a:rPr lang="en-US" sz="4000" dirty="0" smtClean="0"/>
              <a:t>?</a:t>
            </a:r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lvl="0" fontAlgn="base">
              <a:buNone/>
            </a:pPr>
            <a:r>
              <a:rPr lang="en-US" sz="4000" dirty="0" smtClean="0"/>
              <a:t> Why might </a:t>
            </a:r>
            <a:r>
              <a:rPr lang="en-US" sz="4000" dirty="0" err="1" smtClean="0"/>
              <a:t>Zappos</a:t>
            </a:r>
            <a:r>
              <a:rPr lang="en-US" sz="4000" dirty="0" smtClean="0"/>
              <a:t>’ management argue for a discounted transfer price?</a:t>
            </a:r>
            <a:endParaRPr lang="en-US" sz="40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lvl="0" fontAlgn="base">
              <a:buNone/>
            </a:pPr>
            <a:r>
              <a:rPr lang="en-US" sz="4000" dirty="0" smtClean="0"/>
              <a:t>	Why might the management of AWS argue for a transfer price at the market price?</a:t>
            </a:r>
            <a:endParaRPr lang="en-US" sz="40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 smtClean="0"/>
              <a:t>What advantages could </a:t>
            </a:r>
            <a:r>
              <a:rPr lang="en-US" sz="4000" dirty="0" err="1" smtClean="0"/>
              <a:t>Zappos</a:t>
            </a:r>
            <a:r>
              <a:rPr lang="en-US" sz="4000" dirty="0" smtClean="0"/>
              <a:t> experience from using Amazon’s AWS services?  What advantages could </a:t>
            </a:r>
            <a:r>
              <a:rPr lang="en-US" sz="4000" dirty="0" err="1" smtClean="0"/>
              <a:t>Zappos</a:t>
            </a:r>
            <a:r>
              <a:rPr lang="en-US" sz="4000" dirty="0" smtClean="0"/>
              <a:t> conceivably experience by using a different cloud-based hosting service?</a:t>
            </a:r>
          </a:p>
          <a:p>
            <a:pPr marL="0" indent="0">
              <a:buNone/>
            </a:pPr>
            <a:r>
              <a:rPr lang="en-US" sz="4000" dirty="0" smtClean="0"/>
              <a:t> 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lvl="0" fontAlgn="base">
              <a:buNone/>
            </a:pPr>
            <a:r>
              <a:rPr lang="en-US" sz="4000" dirty="0" smtClean="0"/>
              <a:t>	Should </a:t>
            </a:r>
            <a:r>
              <a:rPr lang="en-US" sz="4000" dirty="0" err="1" smtClean="0"/>
              <a:t>Zappos</a:t>
            </a:r>
            <a:r>
              <a:rPr lang="en-US" sz="4000" dirty="0" smtClean="0"/>
              <a:t> be allowed to use a cloud-based hosting service other than AWS? Why or why not?</a:t>
            </a:r>
          </a:p>
          <a:p>
            <a:pPr marL="0" indent="0">
              <a:buNone/>
            </a:pPr>
            <a:r>
              <a:rPr lang="en-US" sz="4000" dirty="0" smtClean="0"/>
              <a:t> 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What possible pricing methods could Amazon use to set the transfer price for </a:t>
            </a:r>
            <a:r>
              <a:rPr lang="en-US" dirty="0" err="1" smtClean="0"/>
              <a:t>AWS’s</a:t>
            </a:r>
            <a:r>
              <a:rPr lang="en-US" dirty="0" smtClean="0"/>
              <a:t> cloud-based hosting service to </a:t>
            </a:r>
            <a:r>
              <a:rPr lang="en-US" dirty="0" err="1" smtClean="0"/>
              <a:t>Zappos</a:t>
            </a:r>
            <a:r>
              <a:rPr lang="en-US" dirty="0" smtClean="0"/>
              <a:t>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Why might </a:t>
            </a:r>
            <a:r>
              <a:rPr lang="en-US" dirty="0" err="1" smtClean="0"/>
              <a:t>Zappos</a:t>
            </a:r>
            <a:r>
              <a:rPr lang="en-US" dirty="0" smtClean="0"/>
              <a:t>’ management argue for a discounted transfer price?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Why might the management of AWS argue for a transfer price at the market price?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What advantages could </a:t>
            </a:r>
            <a:r>
              <a:rPr lang="en-US" dirty="0" err="1" smtClean="0"/>
              <a:t>Zappos</a:t>
            </a:r>
            <a:r>
              <a:rPr lang="en-US" dirty="0" smtClean="0"/>
              <a:t> experience from using Amazon’s AWS services?  What advantages could </a:t>
            </a:r>
            <a:r>
              <a:rPr lang="en-US" dirty="0" err="1" smtClean="0"/>
              <a:t>Zappos</a:t>
            </a:r>
            <a:r>
              <a:rPr lang="en-US" dirty="0" smtClean="0"/>
              <a:t> conceivably experience by using a different cloud-based hosting service?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 smtClean="0"/>
              <a:t>Should </a:t>
            </a:r>
            <a:r>
              <a:rPr lang="en-US" dirty="0" err="1" smtClean="0"/>
              <a:t>Zappos</a:t>
            </a:r>
            <a:r>
              <a:rPr lang="en-US" dirty="0" smtClean="0"/>
              <a:t> be allowed to use a cloud-based hosting service other than AWS? Why or why not?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a="http://schemas.openxmlformats.org/drawingml/2006/main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931</TotalTime>
  <Words>326</Words>
  <Application>Microsoft Office PowerPoint</Application>
  <PresentationFormat>On-screen Show (4:3)</PresentationFormat>
  <Paragraphs>24</Paragraphs>
  <Slides>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How should Amazon Web Services price its services to Zappos? </vt:lpstr>
      <vt:lpstr>Amazon Web Services, Inc. offers Cloud-based hosting service   </vt:lpstr>
      <vt:lpstr>Question 1</vt:lpstr>
      <vt:lpstr>Question 2</vt:lpstr>
      <vt:lpstr>Question 3</vt:lpstr>
      <vt:lpstr>Question 4</vt:lpstr>
      <vt:lpstr>Question 5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21</cp:revision>
  <dcterms:created xsi:type="dcterms:W3CDTF">2014-01-15T20:52:26Z</dcterms:created>
  <dcterms:modified xsi:type="dcterms:W3CDTF">2014-01-15T20:53:03Z</dcterms:modified>
</cp:coreProperties>
</file>