
<file path=[Content_Types].xml><?xml version="1.0" encoding="utf-8"?>
<Types xmlns="http://schemas.openxmlformats.org/package/2006/content-types">
  <Override PartName="/ppt/tableStyles.xml" ContentType="application/vnd.openxmlformats-officedocument.presentationml.tableStyles+xml"/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1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65" r:id="rId4"/>
    <p:sldId id="259" r:id="rId5"/>
    <p:sldId id="260" r:id="rId6"/>
    <p:sldId id="264" r:id="rId7"/>
    <p:sldId id="266" r:id="rId8"/>
    <p:sldId id="267" r:id="rId9"/>
    <p:sldId id="268" r:id="rId10"/>
    <p:sldId id="269" r:id="rId11"/>
    <p:sldId id="258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857687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is in Urban Outfitters’ auditor’s report?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latin typeface="Courier New" charset="0"/>
                <a:ea typeface="ＭＳ Ｐゴシック" charset="-128"/>
              </a:rPr>
              <a:t/>
            </a:r>
            <a:br>
              <a:rPr lang="en-US" b="1" dirty="0" smtClean="0">
                <a:latin typeface="Courier New" charset="0"/>
                <a:ea typeface="ＭＳ Ｐゴシック" charset="-128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</a:t>
            </a:r>
            <a:r>
              <a:rPr lang="en-US" dirty="0" smtClean="0">
                <a:hlinkClick r:id="rId2"/>
              </a:rPr>
              <a:t>November 29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696075" cy="1016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ＭＳ Ｐゴシック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ＭＳ Ｐゴシック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463758"/>
            <a:ext cx="7886700" cy="1028050"/>
          </a:xfrm>
        </p:spPr>
        <p:txBody>
          <a:bodyPr>
            <a:noAutofit/>
          </a:bodyPr>
          <a:lstStyle/>
          <a:p>
            <a:r>
              <a:rPr lang="en-US" sz="4000" dirty="0" smtClean="0"/>
              <a:t>Urban Outfitters, Inc., a specialty retailer 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7843" y="1738387"/>
            <a:ext cx="3809872" cy="408089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Offers a wide selection of clothing, accessories, and other items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915" y="1627426"/>
            <a:ext cx="4423623" cy="379167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868" y="431515"/>
            <a:ext cx="8285546" cy="5548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is the name of the accounting firm that audited Urban Outfitters, Inc.?</a:t>
            </a: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is the date of the audit report?</a:t>
            </a: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To </a:t>
            </a:r>
            <a:r>
              <a:rPr lang="en-US" sz="4000" dirty="0" smtClean="0"/>
              <a:t>whom is the audit report addressed?</a:t>
            </a: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type of opinion did the accounting firm issue for Urban Outfitters (standard unqualified opinion, qualified opinion, adverse opinion, or disclaimer of opinion)? How do you know?</a:t>
            </a: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standards were used to conduct the audit?</a:t>
            </a: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is Urban Outfitters’ fiscal year end?</a:t>
            </a: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financial statements were audited?</a:t>
            </a:r>
          </a:p>
          <a:p>
            <a:pPr lvl="0" fontAlgn="base">
              <a:buNone/>
            </a:pP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 smtClean="0"/>
          </a:p>
          <a:p>
            <a:pPr lvl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is the name of the accounting firm that audited Urban Outfitters, Inc.?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is the date of the audit report?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To whom is the audit report addressed?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type of opinion did the accounting firm issue for Urban Outfitters (standard unqualified opinion, qualified opinion, adverse opinion, or disclaimer of opinion)? How do you know?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standards were used to conduct the audit?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is Urban Outfitters’ fiscal year end?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financial statements were audited?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1034</TotalTime>
  <Words>306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What is in Urban Outfitters’ auditor’s report?   </vt:lpstr>
      <vt:lpstr>Urban Outfitters, Inc., a specialty retailer </vt:lpstr>
      <vt:lpstr>Slide 3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41</cp:revision>
  <dcterms:created xsi:type="dcterms:W3CDTF">2014-01-15T20:48:12Z</dcterms:created>
  <dcterms:modified xsi:type="dcterms:W3CDTF">2014-01-15T20:52:14Z</dcterms:modified>
</cp:coreProperties>
</file>