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03833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 break even for a food vendor at The Ohio State Fair?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(November 21,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40468"/>
            <a:ext cx="7886700" cy="832303"/>
          </a:xfrm>
        </p:spPr>
        <p:txBody>
          <a:bodyPr>
            <a:noAutofit/>
          </a:bodyPr>
          <a:lstStyle/>
          <a:p>
            <a:r>
              <a:rPr lang="en-US" sz="3800" dirty="0" smtClean="0"/>
              <a:t>The Ohio State Fair fee schedule for food vendors in 2014 includes:</a:t>
            </a:r>
            <a:endParaRPr lang="en-US" sz="3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672455"/>
            <a:ext cx="3812721" cy="4304464"/>
          </a:xfrm>
        </p:spPr>
        <p:txBody>
          <a:bodyPr>
            <a:normAutofit fontScale="85000" lnSpcReduction="20000"/>
          </a:bodyPr>
          <a:lstStyle/>
          <a:p>
            <a:pPr lvl="0" fontAlgn="base"/>
            <a:r>
              <a:rPr lang="en-US" dirty="0" smtClean="0"/>
              <a:t>$10 per linear foot for ground service fees (front footage </a:t>
            </a:r>
            <a:r>
              <a:rPr lang="en-US" dirty="0" err="1" smtClean="0"/>
              <a:t>x</a:t>
            </a:r>
            <a:r>
              <a:rPr lang="en-US" dirty="0" smtClean="0"/>
              <a:t> depth)</a:t>
            </a:r>
          </a:p>
          <a:p>
            <a:pPr lvl="0" fontAlgn="base"/>
            <a:r>
              <a:rPr lang="en-US" dirty="0" smtClean="0"/>
              <a:t>10% of concessions (food sales)</a:t>
            </a:r>
          </a:p>
          <a:p>
            <a:pPr lvl="0" fontAlgn="base"/>
            <a:r>
              <a:rPr lang="en-US" dirty="0" smtClean="0"/>
              <a:t>$40 per 12-day parking permit</a:t>
            </a:r>
          </a:p>
          <a:p>
            <a:pPr lvl="0" fontAlgn="base"/>
            <a:r>
              <a:rPr lang="en-US" dirty="0" smtClean="0"/>
              <a:t>$290 for 100-amp electrical service</a:t>
            </a:r>
          </a:p>
          <a:p>
            <a:pPr lvl="0" fontAlgn="base"/>
            <a:r>
              <a:rPr lang="en-US" dirty="0" smtClean="0"/>
              <a:t>$50 per 12-day fair admittance pass (one included with basic rental agreement)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916" y="1763045"/>
            <a:ext cx="3987512" cy="297108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Of </a:t>
            </a:r>
            <a:r>
              <a:rPr lang="en-US" sz="4000" dirty="0" smtClean="0"/>
              <a:t>the fees listed in the schedule, which fees are variable with respect to the number of customers at the booth?  Which fees are fixed?</a:t>
            </a:r>
            <a:endParaRPr lang="en-US" sz="40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77500" lnSpcReduction="20000"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Star Concessions has a food booth that requires 15’ of frontage and is 12’ deep. Star expects to have sales averaging $3,600 per day for each of the 12 days of the fair.  It has a total of four employees who will work the fair throughout the entire 12-day period. Star pays for each employee’s fair admission and parking.  What is the projected total fee that Star will need to pay to The Ohio State Fair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92500"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Assume </a:t>
            </a:r>
            <a:r>
              <a:rPr lang="en-US" sz="4000" dirty="0" smtClean="0"/>
              <a:t>that variable costs are 40% of sales revenue.  This 40% includes the 10% charged by The Ohio State Fair.  What total sales revenue is needed for Star Concessions to breakeven?  What is the average daily sales revenue needed to breakeven</a:t>
            </a:r>
            <a:r>
              <a:rPr lang="en-US" sz="4000" dirty="0" smtClean="0"/>
              <a:t>?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4000" dirty="0" smtClean="0"/>
              <a:t>	Using </a:t>
            </a:r>
            <a:r>
              <a:rPr lang="en-US" sz="4000" dirty="0" smtClean="0"/>
              <a:t>your answers from #2 and #3 above, calculate Star’s margin of safety in dollars and percentage.</a:t>
            </a:r>
          </a:p>
          <a:p>
            <a:pPr marL="0" indent="0">
              <a:buNone/>
            </a:pPr>
            <a:r>
              <a:rPr lang="en-US" sz="4000" dirty="0" smtClean="0"/>
              <a:t> </a:t>
            </a:r>
            <a:endParaRPr lang="en-US" sz="4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Of the fees listed in the schedule, which fees are variable with respect to the number of customers at the booth?  Which fees are fixed?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Assume that Star Concessions has a food booth that requires 15’ of frontage and is 12’ deep. Star expects to have sales averaging $3,600 per day for each of the 12 days of the fair.  It has a total of four employees who will work the fair throughout the entire 12-day period. Star pays for each employee’s fair admission and parking.  What is the projected total fee that Star will need to pay to The Ohio State Fair?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Assume that variable costs are 40% of sales revenue.  This 40% includes the 10% charged by The Ohio State Fair.  What total sales revenue is needed for Star Concessions to breakeven?  What is the average daily sales revenue needed to breakeven?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Using your answers from #2 and #3 above, calculate Star’s margin of safety in dollars and percentage.</a:t>
            </a:r>
          </a:p>
          <a:p>
            <a:pPr>
              <a:buNone/>
            </a:pPr>
            <a:r>
              <a:rPr lang="en-US" dirty="0" smtClean="0"/>
              <a:t> 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959</TotalTime>
  <Words>564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What is break even for a food vendor at The Ohio State Fair?   </vt:lpstr>
      <vt:lpstr>The Ohio State Fair fee schedule for food vendors in 2014 includes: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27</cp:revision>
  <dcterms:created xsi:type="dcterms:W3CDTF">2014-01-15T20:56:12Z</dcterms:created>
  <dcterms:modified xsi:type="dcterms:W3CDTF">2014-01-15T21:24:23Z</dcterms:modified>
</cp:coreProperties>
</file>