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is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gross margin on the Apple iPhone 5S and 5C?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(October 29,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40468"/>
            <a:ext cx="7886700" cy="832303"/>
          </a:xfrm>
        </p:spPr>
        <p:txBody>
          <a:bodyPr>
            <a:noAutofit/>
          </a:bodyPr>
          <a:lstStyle/>
          <a:p>
            <a:r>
              <a:rPr lang="en-US" sz="3700" dirty="0" smtClean="0"/>
              <a:t>A 16GB Apple iPhone 5S and 5C sell off-contract for $649 and $549, respectively </a:t>
            </a:r>
            <a:endParaRPr lang="en-US" sz="3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72455"/>
            <a:ext cx="3812721" cy="4304464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en-US" dirty="0" smtClean="0"/>
              <a:t>iPhone 5S model with 16 GB memory costs $199 to produce</a:t>
            </a:r>
            <a:r>
              <a:rPr lang="en-US" dirty="0" smtClean="0"/>
              <a:t> </a:t>
            </a:r>
          </a:p>
          <a:p>
            <a:pPr lvl="0" fontAlgn="base"/>
            <a:r>
              <a:rPr lang="en-US" dirty="0" smtClean="0"/>
              <a:t>iPhone 5C model with 16 BG memory costs $166 to produce</a:t>
            </a:r>
          </a:p>
          <a:p>
            <a:pPr lvl="0" fontAlgn="base"/>
            <a:r>
              <a:rPr lang="en-US" dirty="0" smtClean="0"/>
              <a:t>An extra 16 GB of memory for each phone</a:t>
            </a:r>
            <a:r>
              <a:rPr lang="en-US" dirty="0" smtClean="0"/>
              <a:t> costs Apple about $0.71 per GB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62" y="1855356"/>
            <a:ext cx="3810000" cy="34925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3100" dirty="0" smtClean="0"/>
              <a:t>	Calculate </a:t>
            </a:r>
            <a:r>
              <a:rPr lang="en-US" sz="3100" dirty="0" smtClean="0"/>
              <a:t>the gross margin in dollars for each of the following phone models/configurations:</a:t>
            </a:r>
          </a:p>
          <a:p>
            <a:pPr lvl="0" fontAlgn="base"/>
            <a:r>
              <a:rPr lang="en-US" sz="3100" dirty="0" smtClean="0"/>
              <a:t>iPhone 5S with 16 GB memory</a:t>
            </a:r>
          </a:p>
          <a:p>
            <a:pPr lvl="0" fontAlgn="base"/>
            <a:r>
              <a:rPr lang="en-US" sz="3100" dirty="0" smtClean="0"/>
              <a:t>iPhone 5S with 32 GB memory</a:t>
            </a:r>
          </a:p>
          <a:p>
            <a:pPr lvl="0" fontAlgn="base"/>
            <a:r>
              <a:rPr lang="en-US" sz="3100" dirty="0" smtClean="0"/>
              <a:t>iPhone 5C with 16 GB memory</a:t>
            </a:r>
          </a:p>
          <a:p>
            <a:pPr lvl="0" fontAlgn="base"/>
            <a:r>
              <a:rPr lang="en-US" sz="3100" dirty="0" smtClean="0"/>
              <a:t>iPhone 5C with 32 GB memory</a:t>
            </a:r>
          </a:p>
          <a:p>
            <a:pPr marL="514350" indent="-514350" fontAlgn="base">
              <a:buNone/>
            </a:pPr>
            <a:r>
              <a:rPr lang="en-US" sz="3100" dirty="0" smtClean="0"/>
              <a:t> </a:t>
            </a:r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dirty="0" smtClean="0"/>
              <a:t>	Calculate </a:t>
            </a:r>
            <a:r>
              <a:rPr lang="en-US" dirty="0" smtClean="0"/>
              <a:t>the gross margin in percentage for each of the following phone models/configurations:</a:t>
            </a:r>
            <a:endParaRPr lang="en-US" sz="1800" dirty="0" smtClean="0"/>
          </a:p>
          <a:p>
            <a:pPr lvl="1" fontAlgn="base"/>
            <a:r>
              <a:rPr lang="en-US" dirty="0" smtClean="0"/>
              <a:t>iPhone 5S with 16 GB memory</a:t>
            </a:r>
            <a:endParaRPr lang="en-US" sz="1600" dirty="0" smtClean="0"/>
          </a:p>
          <a:p>
            <a:pPr lvl="1" fontAlgn="base"/>
            <a:r>
              <a:rPr lang="en-US" dirty="0" smtClean="0"/>
              <a:t>iPhone 5S with 32 GB memory</a:t>
            </a:r>
            <a:endParaRPr lang="en-US" sz="1600" dirty="0" smtClean="0"/>
          </a:p>
          <a:p>
            <a:pPr lvl="1" fontAlgn="base"/>
            <a:r>
              <a:rPr lang="en-US" dirty="0" smtClean="0"/>
              <a:t>iPhone 5C with 16 GB memory</a:t>
            </a:r>
            <a:endParaRPr lang="en-US" sz="1600" dirty="0" smtClean="0"/>
          </a:p>
          <a:p>
            <a:pPr lvl="1" fontAlgn="base"/>
            <a:r>
              <a:rPr lang="en-US" dirty="0" smtClean="0"/>
              <a:t>iPhone 5C with 32 GB memory</a:t>
            </a:r>
            <a:endParaRPr lang="en-US" sz="16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Which </a:t>
            </a:r>
            <a:r>
              <a:rPr lang="en-US" sz="4000" dirty="0" smtClean="0"/>
              <a:t>phone model is most profitable for Apple?</a:t>
            </a:r>
            <a:endParaRPr lang="en-US" sz="4000" dirty="0" smtClean="0"/>
          </a:p>
          <a:p>
            <a:pPr fontAlgn="base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70000" lnSpcReduction="20000"/>
          </a:bodyPr>
          <a:lstStyle/>
          <a:p>
            <a:pPr lvl="0" fontAlgn="base">
              <a:buNone/>
            </a:pPr>
            <a:r>
              <a:rPr lang="en-US" sz="4000" dirty="0" smtClean="0"/>
              <a:t>	Apple </a:t>
            </a:r>
            <a:r>
              <a:rPr lang="en-US" sz="4000" dirty="0" smtClean="0"/>
              <a:t>has made a conscious decision to not make its phones’ memory cards swappable (i.e., the phone owner cannot purchase a larger memory card at a later date to give the phone more memory).  The consumer must upgrade to an entire new phone if additional memory is needed at a later date.  Why do you think Apple has made this choice?  Do you think Apple’s decision is ethical and sustainable?  Provide your rationale for your answer.</a:t>
            </a:r>
          </a:p>
          <a:p>
            <a:pPr marL="0" indent="0">
              <a:buNone/>
            </a:pPr>
            <a:r>
              <a:rPr lang="en-US" sz="4000" dirty="0" smtClean="0"/>
              <a:t> 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sz="1400" dirty="0" smtClean="0"/>
              <a:t>Calculate the gross margin in dollars for each of the following phone models/configurations:</a:t>
            </a:r>
            <a:endParaRPr lang="en-US" sz="1400" dirty="0" smtClean="0"/>
          </a:p>
          <a:p>
            <a:pPr marL="971550" lvl="1" indent="-514350" fontAlgn="base"/>
            <a:r>
              <a:rPr lang="en-US" sz="1400" dirty="0" smtClean="0"/>
              <a:t>iPhone </a:t>
            </a:r>
            <a:r>
              <a:rPr lang="en-US" sz="1400" dirty="0" smtClean="0"/>
              <a:t>5S with 16 GB memory</a:t>
            </a:r>
            <a:endParaRPr lang="en-US" sz="1400" dirty="0" smtClean="0"/>
          </a:p>
          <a:p>
            <a:pPr marL="971550" lvl="1" indent="-514350" fontAlgn="base"/>
            <a:r>
              <a:rPr lang="en-US" sz="1400" dirty="0" smtClean="0"/>
              <a:t>iPhone </a:t>
            </a:r>
            <a:r>
              <a:rPr lang="en-US" sz="1400" dirty="0" smtClean="0"/>
              <a:t>5S with 32 GB </a:t>
            </a:r>
            <a:r>
              <a:rPr lang="en-US" sz="1400" dirty="0" smtClean="0"/>
              <a:t>memory</a:t>
            </a:r>
          </a:p>
          <a:p>
            <a:pPr marL="971550" lvl="1" indent="-514350" fontAlgn="base"/>
            <a:r>
              <a:rPr lang="en-US" sz="1400" dirty="0" smtClean="0"/>
              <a:t>iPhone </a:t>
            </a:r>
            <a:r>
              <a:rPr lang="en-US" sz="1400" dirty="0" smtClean="0"/>
              <a:t>5C with 16 GB memory</a:t>
            </a:r>
          </a:p>
          <a:p>
            <a:pPr marL="971550" lvl="1" indent="-514350" fontAlgn="base"/>
            <a:r>
              <a:rPr lang="en-US" sz="1400" dirty="0" smtClean="0"/>
              <a:t>iPhone 5C with 32 GB </a:t>
            </a:r>
            <a:r>
              <a:rPr lang="en-US" sz="1400" dirty="0" smtClean="0"/>
              <a:t>memory </a:t>
            </a:r>
            <a:endParaRPr lang="en-US" sz="140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400" dirty="0" smtClean="0"/>
              <a:t>Calculate the gross margin </a:t>
            </a:r>
            <a:r>
              <a:rPr lang="en-US" sz="1400" dirty="0" smtClean="0"/>
              <a:t>in percentage </a:t>
            </a:r>
            <a:r>
              <a:rPr lang="en-US" sz="1400" dirty="0" smtClean="0"/>
              <a:t>for each of the following phone models/configurations:</a:t>
            </a:r>
          </a:p>
          <a:p>
            <a:pPr marL="914400" lvl="1" indent="-457200" fontAlgn="base">
              <a:buFont typeface="Arial"/>
              <a:buChar char="•"/>
            </a:pPr>
            <a:r>
              <a:rPr lang="en-US" sz="1400" dirty="0" smtClean="0"/>
              <a:t>iPhone 5S with 16 GB memory</a:t>
            </a:r>
          </a:p>
          <a:p>
            <a:pPr marL="914400" lvl="1" indent="-457200" fontAlgn="base">
              <a:buFont typeface="Arial"/>
              <a:buChar char="•"/>
            </a:pPr>
            <a:r>
              <a:rPr lang="en-US" sz="1400" dirty="0" smtClean="0"/>
              <a:t>iPhone 5S with 32 GB memory</a:t>
            </a:r>
          </a:p>
          <a:p>
            <a:pPr marL="914400" lvl="1" indent="-457200" fontAlgn="base">
              <a:buFont typeface="Arial"/>
              <a:buChar char="•"/>
            </a:pPr>
            <a:r>
              <a:rPr lang="en-US" sz="1400" dirty="0" smtClean="0"/>
              <a:t>iPhone 5C with 16 GB memory</a:t>
            </a:r>
          </a:p>
          <a:p>
            <a:pPr marL="914400" lvl="1" indent="-457200" fontAlgn="base">
              <a:buFont typeface="Arial"/>
              <a:buChar char="•"/>
            </a:pPr>
            <a:r>
              <a:rPr lang="en-US" sz="1400" dirty="0" smtClean="0"/>
              <a:t>iPhone 5C with 32 GB </a:t>
            </a:r>
            <a:r>
              <a:rPr lang="en-US" sz="1400" dirty="0" smtClean="0"/>
              <a:t>memory </a:t>
            </a:r>
            <a:endParaRPr lang="en-US" sz="140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400" dirty="0" smtClean="0"/>
              <a:t>Which phone model is most profitable for Apple</a:t>
            </a:r>
            <a:r>
              <a:rPr lang="en-US" sz="1400" dirty="0" smtClean="0"/>
              <a:t>? </a:t>
            </a:r>
            <a:endParaRPr lang="en-US" sz="1400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1400" dirty="0" smtClean="0"/>
              <a:t>Apple has made a conscious decision to not make its phones’ memory cards swappable (i.e., the phone owner cannot purchase a larger memory card at a later date to give the phone more memory).  The consumer must upgrade to an entire new phone if additional memory is needed at a later date.  Why do you think Apple has made this choice?  Do you think Apple’s decision is ethical and sustainable?  Provide your rationale for your answer.</a:t>
            </a:r>
            <a:endParaRPr lang="en-US" sz="14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982</TotalTime>
  <Words>522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What is the gross margin on the Apple iPhone 5S and 5C?    </vt:lpstr>
      <vt:lpstr>A 16GB Apple iPhone 5S and 5C sell off-contract for $649 and $549, respectively 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30</cp:revision>
  <dcterms:created xsi:type="dcterms:W3CDTF">2014-01-15T20:56:12Z</dcterms:created>
  <dcterms:modified xsi:type="dcterms:W3CDTF">2014-01-15T21:47:13Z</dcterms:modified>
</cp:coreProperties>
</file>