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s/slide9.xml" ContentType="application/vnd.openxmlformats-officedocument.presentationml.slide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65" r:id="rId4"/>
    <p:sldId id="268" r:id="rId5"/>
    <p:sldId id="259" r:id="rId6"/>
    <p:sldId id="260" r:id="rId7"/>
    <p:sldId id="262" r:id="rId8"/>
    <p:sldId id="258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20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5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0564" y="5988051"/>
            <a:ext cx="4596493" cy="670322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0167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684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2014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p.me/p3NlXE-3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user/accountingheadlines" TargetMode="External"/><Relationship Id="rId4" Type="http://schemas.openxmlformats.org/officeDocument/2006/relationships/hyperlink" Target="mailto:wtietz@kent.ed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accountingintheheadlin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7112" y="1980977"/>
            <a:ext cx="7893247" cy="34191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What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are potential cost drivers for an ABC system at Virgin America?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4063" y="5911352"/>
            <a:ext cx="472927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Original blog posting (</a:t>
            </a:r>
            <a:r>
              <a:rPr lang="en-US" dirty="0" smtClean="0">
                <a:hlinkClick r:id="rId2"/>
              </a:rPr>
              <a:t>September </a:t>
            </a:r>
            <a:r>
              <a:rPr lang="en-US" dirty="0" smtClean="0">
                <a:hlinkClick r:id="rId2"/>
              </a:rPr>
              <a:t>20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2013)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504825" y="1841500"/>
            <a:ext cx="6762750" cy="936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charset="0"/>
              <a:ea typeface="Times New Roman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81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426771"/>
            <a:ext cx="7886700" cy="8323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Virgin America recently announced that </a:t>
            </a:r>
            <a:r>
              <a:rPr lang="en-US" dirty="0" smtClean="0"/>
              <a:t>it anticipates a profit for 2013</a:t>
            </a:r>
            <a:endParaRPr lang="en-US" sz="4444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709442"/>
            <a:ext cx="3812721" cy="4304464"/>
          </a:xfrm>
        </p:spPr>
        <p:txBody>
          <a:bodyPr>
            <a:normAutofit/>
          </a:bodyPr>
          <a:lstStyle/>
          <a:p>
            <a:r>
              <a:rPr lang="en-US" dirty="0" smtClean="0"/>
              <a:t>They have had several </a:t>
            </a:r>
            <a:r>
              <a:rPr lang="en-US" dirty="0" smtClean="0"/>
              <a:t>years of </a:t>
            </a:r>
            <a:r>
              <a:rPr lang="en-US" dirty="0" smtClean="0"/>
              <a:t>losses</a:t>
            </a:r>
          </a:p>
          <a:p>
            <a:r>
              <a:rPr lang="en-US" dirty="0" smtClean="0"/>
              <a:t>Greater </a:t>
            </a:r>
            <a:r>
              <a:rPr lang="en-US" dirty="0" smtClean="0"/>
              <a:t>cost </a:t>
            </a:r>
            <a:r>
              <a:rPr lang="en-US" dirty="0" smtClean="0"/>
              <a:t>control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627" y="1861677"/>
            <a:ext cx="4610416" cy="3144048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1-16 at 10.13.03 PM.png"/>
          <p:cNvPicPr>
            <a:picLocks noChangeAspect="1"/>
          </p:cNvPicPr>
          <p:nvPr/>
        </p:nvPicPr>
        <p:blipFill>
          <a:blip r:embed="rId2"/>
          <a:srcRect t="887" r="843"/>
          <a:stretch>
            <a:fillRect/>
          </a:stretch>
        </p:blipFill>
        <p:spPr>
          <a:xfrm>
            <a:off x="1675599" y="382385"/>
            <a:ext cx="5798467" cy="551087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1-16 at 10.13.24 PM.png"/>
          <p:cNvPicPr>
            <a:picLocks noChangeAspect="1"/>
          </p:cNvPicPr>
          <p:nvPr/>
        </p:nvPicPr>
        <p:blipFill>
          <a:blip r:embed="rId2"/>
          <a:srcRect b="1946"/>
          <a:stretch>
            <a:fillRect/>
          </a:stretch>
        </p:blipFill>
        <p:spPr>
          <a:xfrm>
            <a:off x="918995" y="1299046"/>
            <a:ext cx="7354240" cy="3131571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35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3200" dirty="0" smtClean="0"/>
              <a:t>	For </a:t>
            </a:r>
            <a:r>
              <a:rPr lang="en-US" sz="3200" dirty="0" smtClean="0"/>
              <a:t>each of the expenses listed in the income statement, select a cost driver from the drivers listed under “Selected data.”  Provide rationale for your choice of each of the drivers.</a:t>
            </a:r>
            <a:endParaRPr lang="en-US" sz="3200" dirty="0" smtClean="0"/>
          </a:p>
          <a:p>
            <a:pPr marL="0" indent="0" fontAlgn="base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557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3200" dirty="0" smtClean="0"/>
              <a:t>	Are </a:t>
            </a:r>
            <a:r>
              <a:rPr lang="en-US" sz="3200" dirty="0" smtClean="0"/>
              <a:t>there any expenses you would group together into a single pool?  Why or why not</a:t>
            </a:r>
            <a:r>
              <a:rPr lang="en-US" sz="3200" dirty="0" smtClean="0"/>
              <a:t>?</a:t>
            </a:r>
            <a:endParaRPr lang="en-US" sz="32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5643"/>
            <a:ext cx="7886700" cy="4382644"/>
          </a:xfrm>
        </p:spPr>
        <p:txBody>
          <a:bodyPr>
            <a:normAutofit/>
          </a:bodyPr>
          <a:lstStyle/>
          <a:p>
            <a:pPr marL="514350" lvl="0" indent="-514350" fontAlgn="base">
              <a:buNone/>
            </a:pPr>
            <a:r>
              <a:rPr lang="en-US" sz="3200" dirty="0" smtClean="0"/>
              <a:t>	How </a:t>
            </a:r>
            <a:r>
              <a:rPr lang="en-US" sz="3200" dirty="0" smtClean="0"/>
              <a:t>could Virgin America use these cost pools and activity-based costing information internally?</a:t>
            </a:r>
            <a:endParaRPr lang="en-US" sz="32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99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en-US" sz="2857" dirty="0" smtClean="0"/>
              <a:t>For </a:t>
            </a:r>
            <a:r>
              <a:rPr lang="en-US" sz="2857" dirty="0" smtClean="0"/>
              <a:t>each of the expenses listed in the income statement, select a cost driver from the drivers listed under “Selected data.”  Provide rationale for your choice of each of the drivers.</a:t>
            </a:r>
            <a:endParaRPr lang="en-US" sz="2857" dirty="0" smtClean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2857" dirty="0" smtClean="0"/>
              <a:t>Are there any expenses you would group together into a single pool?  Why or why not?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2857" dirty="0" smtClean="0"/>
              <a:t>How could Virgin America use these cost pools and activity-based costing information internally?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225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000" dirty="0" smtClean="0">
                <a:latin typeface="Courier"/>
                <a:cs typeface="Courier"/>
              </a:rPr>
              <a:t>Related video resources can </a:t>
            </a:r>
            <a:r>
              <a:rPr lang="en-US" sz="2000" dirty="0">
                <a:latin typeface="Courier"/>
                <a:cs typeface="Courier"/>
              </a:rPr>
              <a:t>be found at </a:t>
            </a:r>
            <a:r>
              <a:rPr lang="en-US" sz="2000" dirty="0">
                <a:latin typeface="Courier"/>
                <a:cs typeface="Courier"/>
                <a:hlinkClick r:id="rId3"/>
              </a:rPr>
              <a:t>http://www.youtube.com/user/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accountingheadlines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/>
            </a:r>
            <a:br>
              <a:rPr lang="en-US" sz="2400" dirty="0" smtClean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4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18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983</TotalTime>
  <Words>268</Words>
  <Application>Microsoft Office PowerPoint</Application>
  <PresentationFormat>On-screen Show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What are potential cost drivers for an ABC system at Virgin America?     </vt:lpstr>
      <vt:lpstr>Virgin America recently announced that it anticipates a profit for 2013</vt:lpstr>
      <vt:lpstr>Slide 3</vt:lpstr>
      <vt:lpstr>Slide 4</vt:lpstr>
      <vt:lpstr>Question 1</vt:lpstr>
      <vt:lpstr>Question 2</vt:lpstr>
      <vt:lpstr>Question 3</vt:lpstr>
      <vt:lpstr>Question Recap</vt:lpstr>
      <vt:lpstr>For additional news stories to use in the accounting classroom, see the Accounting in the Headlines blog at http://accountingintheheadlines.com/   Related video resources can be found at http://www.youtube.com/user/accountingheadlines   Questions or comments? Contact Dr. Wendy Tietz at wtietz@kent.edu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hallie d'agostino</cp:lastModifiedBy>
  <cp:revision>43</cp:revision>
  <dcterms:created xsi:type="dcterms:W3CDTF">2014-01-17T03:00:20Z</dcterms:created>
  <dcterms:modified xsi:type="dcterms:W3CDTF">2014-01-17T03:22:14Z</dcterms:modified>
</cp:coreProperties>
</file>